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Relationships xmlns="http://schemas.openxmlformats.org/package/2006/relationships"><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2"/>
  </p:sldMasterIdLst>
  <p:notesMasterIdLst>
    <p:notesMasterId r:id="rId3"/>
  </p:notesMasterIdLst>
  <p:handoutMasterIdLst>
    <p:handoutMasterId r:id="rId4"/>
  </p:handoutMasterIdLst>
  <p:sldIdLst>
    <p:sldId id="271" r:id="rId5"/>
    <p:sldId id="270" r:id="rId6"/>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guide id="3" pos="119" userDrawn="1">
          <p15:clr>
            <a:srgbClr val="A4A3A4"/>
          </p15:clr>
        </p15:guide>
        <p15:guide id="4" pos="41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333333"/>
    <a:srgbClr val="FFC000"/>
    <a:srgbClr val="7B3F00"/>
    <a:srgbClr val="4A4A4A"/>
    <a:srgbClr val="F8CBAD"/>
    <a:srgbClr val="008EC0"/>
    <a:srgbClr val="00A1DA"/>
    <a:srgbClr val="FDCA63"/>
    <a:srgbClr val="FDFC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restored">
    <p:restoredLeft sz="15548"/>
    <p:restoredTop sz="94247"/>
  </p:normalViewPr>
  <p:slideViewPr>
    <p:cSldViewPr snapToGrid="0">
      <p:cViewPr varScale="0">
        <p:scale>
          <a:sx n="140" d="100"/>
          <a:sy n="140" d="100"/>
        </p:scale>
        <p:origin x="-1764" y="-72"/>
      </p:cViewPr>
      <p:guideLst>
        <p:guide orient="horz" pos="3120"/>
        <p:guide pos="2160"/>
        <p:guide pos="119"/>
        <p:guide pos="415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Relationships xmlns="http://schemas.openxmlformats.org/package/2006/relationships"><Relationship Id="rId1" Type="http://schemas.openxmlformats.org/officeDocument/2006/relationships/theme" Target="theme/theme1.xml" /><Relationship Id="rId2" Type="http://schemas.openxmlformats.org/officeDocument/2006/relationships/slideMaster" Target="slideMasters/slideMaster1.xml" /><Relationship Id="rId3" Type="http://schemas.openxmlformats.org/officeDocument/2006/relationships/notesMaster" Target="notesMasters/notesMaster1.xml" /><Relationship Id="rId4" Type="http://schemas.openxmlformats.org/officeDocument/2006/relationships/handoutMaster" Target="handoutMasters/handoutMaster1.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handoutMasters/_rels/handoutMaster1.xml.rels><?xml version="1.0" encoding="UTF-8"?><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107" name="ヘッダー プレースホルダー 1"/>
          <p:cNvSpPr>
            <a:spLocks noGrp="1"/>
          </p:cNvSpPr>
          <p:nvPr>
            <p:ph type="hdr" sz="quarter"/>
          </p:nvPr>
        </p:nvSpPr>
        <p:spPr>
          <a:xfrm>
            <a:off x="3" y="0"/>
            <a:ext cx="2946247" cy="498328"/>
          </a:xfrm>
          <a:prstGeom prst="rect">
            <a:avLst/>
          </a:prstGeom>
        </p:spPr>
        <p:txBody>
          <a:bodyPr vert="horz" lIns="92094" tIns="46048" rIns="92094" bIns="46048" rtlCol="0"/>
          <a:lstStyle>
            <a:lvl1pPr algn="l">
              <a:defRPr sz="1200"/>
            </a:lvl1pPr>
          </a:lstStyle>
          <a:p>
            <a:r>
              <a:rPr kumimoji="1" lang="ja-JP" altLang="en-US"/>
              <a:t>（参考資料２）　</a:t>
            </a:r>
          </a:p>
        </p:txBody>
      </p:sp>
      <p:sp>
        <p:nvSpPr>
          <p:cNvPr id="1108" name="日付プレースホルダー 2"/>
          <p:cNvSpPr>
            <a:spLocks noGrp="1"/>
          </p:cNvSpPr>
          <p:nvPr>
            <p:ph type="dt" sz="quarter" idx="1"/>
          </p:nvPr>
        </p:nvSpPr>
        <p:spPr>
          <a:xfrm>
            <a:off x="3849827" y="0"/>
            <a:ext cx="2946246" cy="498328"/>
          </a:xfrm>
          <a:prstGeom prst="rect">
            <a:avLst/>
          </a:prstGeom>
        </p:spPr>
        <p:txBody>
          <a:bodyPr vert="horz" lIns="92094" tIns="46048" rIns="92094" bIns="46048" rtlCol="0"/>
          <a:lstStyle>
            <a:lvl1pPr algn="r">
              <a:defRPr sz="1200"/>
            </a:lvl1pPr>
          </a:lstStyle>
          <a:p>
            <a:fld id="{11035C0A-6A21-427D-A3EB-E8A52BE8FF8D}" type="datetimeFigureOut">
              <a:rPr kumimoji="1" lang="ja-JP" altLang="en-US" smtClean="0"/>
              <a:t>2025/12/16</a:t>
            </a:fld>
            <a:endParaRPr kumimoji="1" lang="ja-JP" altLang="en-US"/>
          </a:p>
        </p:txBody>
      </p:sp>
      <p:sp>
        <p:nvSpPr>
          <p:cNvPr id="1109" name="フッター プレースホルダー 3"/>
          <p:cNvSpPr>
            <a:spLocks noGrp="1"/>
          </p:cNvSpPr>
          <p:nvPr>
            <p:ph type="ftr" sz="quarter" idx="2"/>
          </p:nvPr>
        </p:nvSpPr>
        <p:spPr>
          <a:xfrm>
            <a:off x="3" y="9428311"/>
            <a:ext cx="2946247" cy="498328"/>
          </a:xfrm>
          <a:prstGeom prst="rect">
            <a:avLst/>
          </a:prstGeom>
        </p:spPr>
        <p:txBody>
          <a:bodyPr vert="horz" lIns="92094" tIns="46048" rIns="92094" bIns="46048" rtlCol="0" anchor="b"/>
          <a:lstStyle>
            <a:lvl1pPr algn="l">
              <a:defRPr sz="1200"/>
            </a:lvl1pPr>
          </a:lstStyle>
          <a:p>
            <a:endParaRPr kumimoji="1" lang="ja-JP" altLang="en-US"/>
          </a:p>
        </p:txBody>
      </p:sp>
      <p:sp>
        <p:nvSpPr>
          <p:cNvPr id="1110" name="スライド番号プレースホルダー 4"/>
          <p:cNvSpPr>
            <a:spLocks noGrp="1"/>
          </p:cNvSpPr>
          <p:nvPr>
            <p:ph type="sldNum" sz="quarter" idx="3"/>
          </p:nvPr>
        </p:nvSpPr>
        <p:spPr>
          <a:xfrm>
            <a:off x="3849827" y="9428311"/>
            <a:ext cx="2946246" cy="498328"/>
          </a:xfrm>
          <a:prstGeom prst="rect">
            <a:avLst/>
          </a:prstGeom>
        </p:spPr>
        <p:txBody>
          <a:bodyPr vert="horz" lIns="92094" tIns="46048" rIns="92094" bIns="46048" rtlCol="0" anchor="b"/>
          <a:lstStyle>
            <a:lvl1pPr algn="r">
              <a:defRPr sz="1200"/>
            </a:lvl1pPr>
          </a:lstStyle>
          <a:p>
            <a:fld id="{C91F2FBD-9738-4CB6-A58A-DC9F14A6E17E}" type="slidenum">
              <a:rPr kumimoji="1" lang="ja-JP" altLang="en-US" smtClean="0"/>
              <a:t>‹#›</a:t>
            </a:fld>
            <a:endParaRPr kumimoji="1" lang="ja-JP" altLang="en-US"/>
          </a:p>
        </p:txBody>
      </p:sp>
    </p:spTree>
    <p:extLst>
      <p:ext uri="{BB962C8B-B14F-4D97-AF65-F5344CB8AC3E}">
        <p14:creationId xmlns:p14="http://schemas.microsoft.com/office/powerpoint/2010/main" val="105156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100" name="ヘッダー プレースホルダー 1"/>
          <p:cNvSpPr>
            <a:spLocks noGrp="1"/>
          </p:cNvSpPr>
          <p:nvPr>
            <p:ph type="hdr" sz="quarter"/>
          </p:nvPr>
        </p:nvSpPr>
        <p:spPr>
          <a:xfrm>
            <a:off x="1" y="1"/>
            <a:ext cx="2945448" cy="497838"/>
          </a:xfrm>
          <a:prstGeom prst="rect">
            <a:avLst/>
          </a:prstGeom>
        </p:spPr>
        <p:txBody>
          <a:bodyPr vert="horz" lIns="91300" tIns="45649" rIns="91300" bIns="45649" rtlCol="0"/>
          <a:lstStyle>
            <a:lvl1pPr algn="l">
              <a:defRPr sz="1200"/>
            </a:lvl1pPr>
          </a:lstStyle>
          <a:p>
            <a:r>
              <a:rPr kumimoji="1" lang="ja-JP" altLang="en-US"/>
              <a:t>（参考資料２）　</a:t>
            </a:r>
          </a:p>
        </p:txBody>
      </p:sp>
      <p:sp>
        <p:nvSpPr>
          <p:cNvPr id="1101" name="日付プレースホルダー 2"/>
          <p:cNvSpPr>
            <a:spLocks noGrp="1"/>
          </p:cNvSpPr>
          <p:nvPr>
            <p:ph type="dt" idx="1"/>
          </p:nvPr>
        </p:nvSpPr>
        <p:spPr>
          <a:xfrm>
            <a:off x="3850644" y="1"/>
            <a:ext cx="2945448" cy="497838"/>
          </a:xfrm>
          <a:prstGeom prst="rect">
            <a:avLst/>
          </a:prstGeom>
        </p:spPr>
        <p:txBody>
          <a:bodyPr vert="horz" lIns="91300" tIns="45649" rIns="91300" bIns="45649" rtlCol="0"/>
          <a:lstStyle>
            <a:lvl1pPr algn="r">
              <a:defRPr sz="1200"/>
            </a:lvl1pPr>
          </a:lstStyle>
          <a:p>
            <a:fld id="{7072B0E7-22FF-4BC1-A758-8F10060C7725}" type="datetimeFigureOut">
              <a:rPr kumimoji="1" lang="ja-JP" altLang="en-US" smtClean="0"/>
              <a:t>2025/12/16</a:t>
            </a:fld>
            <a:endParaRPr kumimoji="1" lang="ja-JP" altLang="en-US"/>
          </a:p>
        </p:txBody>
      </p:sp>
      <p:sp>
        <p:nvSpPr>
          <p:cNvPr id="1102" name="スライド イメージ プレースホルダー 3"/>
          <p:cNvSpPr>
            <a:spLocks noGrp="1" noRot="1" noChangeAspect="1"/>
          </p:cNvSpPr>
          <p:nvPr>
            <p:ph type="sldImg" idx="2"/>
          </p:nvPr>
        </p:nvSpPr>
        <p:spPr>
          <a:xfrm>
            <a:off x="2238375" y="1239838"/>
            <a:ext cx="2320925" cy="3352800"/>
          </a:xfrm>
          <a:prstGeom prst="rect">
            <a:avLst/>
          </a:prstGeom>
          <a:noFill/>
          <a:ln w="12700">
            <a:solidFill>
              <a:prstClr val="black"/>
            </a:solidFill>
          </a:ln>
        </p:spPr>
        <p:txBody>
          <a:bodyPr vert="horz" lIns="91300" tIns="45649" rIns="91300" bIns="45649" rtlCol="0" anchor="ctr"/>
          <a:lstStyle/>
          <a:p>
            <a:endParaRPr lang="ja-JP" altLang="en-US"/>
          </a:p>
        </p:txBody>
      </p:sp>
      <p:sp>
        <p:nvSpPr>
          <p:cNvPr id="1103" name="ノート プレースホルダー 4"/>
          <p:cNvSpPr>
            <a:spLocks noGrp="1"/>
          </p:cNvSpPr>
          <p:nvPr>
            <p:ph type="body" sz="quarter" idx="3"/>
          </p:nvPr>
        </p:nvSpPr>
        <p:spPr>
          <a:xfrm>
            <a:off x="680086" y="4777028"/>
            <a:ext cx="5437506" cy="3908187"/>
          </a:xfrm>
          <a:prstGeom prst="rect">
            <a:avLst/>
          </a:prstGeom>
        </p:spPr>
        <p:txBody>
          <a:bodyPr vert="horz" lIns="91300" tIns="45649" rIns="91300" bIns="4564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04" name="フッター プレースホルダー 5"/>
          <p:cNvSpPr>
            <a:spLocks noGrp="1"/>
          </p:cNvSpPr>
          <p:nvPr>
            <p:ph type="ftr" sz="quarter" idx="4"/>
          </p:nvPr>
        </p:nvSpPr>
        <p:spPr>
          <a:xfrm>
            <a:off x="1" y="9428802"/>
            <a:ext cx="2945448" cy="497838"/>
          </a:xfrm>
          <a:prstGeom prst="rect">
            <a:avLst/>
          </a:prstGeom>
        </p:spPr>
        <p:txBody>
          <a:bodyPr vert="horz" lIns="91300" tIns="45649" rIns="91300" bIns="45649" rtlCol="0" anchor="b"/>
          <a:lstStyle>
            <a:lvl1pPr algn="l">
              <a:defRPr sz="1200"/>
            </a:lvl1pPr>
          </a:lstStyle>
          <a:p>
            <a:endParaRPr kumimoji="1" lang="ja-JP" altLang="en-US"/>
          </a:p>
        </p:txBody>
      </p:sp>
      <p:sp>
        <p:nvSpPr>
          <p:cNvPr id="1105" name="スライド番号プレースホルダー 6"/>
          <p:cNvSpPr>
            <a:spLocks noGrp="1"/>
          </p:cNvSpPr>
          <p:nvPr>
            <p:ph type="sldNum" sz="quarter" idx="5"/>
          </p:nvPr>
        </p:nvSpPr>
        <p:spPr>
          <a:xfrm>
            <a:off x="3850644" y="9428802"/>
            <a:ext cx="2945448" cy="497838"/>
          </a:xfrm>
          <a:prstGeom prst="rect">
            <a:avLst/>
          </a:prstGeom>
        </p:spPr>
        <p:txBody>
          <a:bodyPr vert="horz" lIns="91300" tIns="45649" rIns="91300" bIns="45649" rtlCol="0" anchor="b"/>
          <a:lstStyle>
            <a:lvl1pPr algn="r">
              <a:defRPr sz="1200"/>
            </a:lvl1pPr>
          </a:lstStyle>
          <a:p>
            <a:fld id="{E8CB1C19-52BF-4414-988E-4142549F6619}" type="slidenum">
              <a:rPr kumimoji="1" lang="ja-JP" altLang="en-US" smtClean="0"/>
              <a:t>‹#›</a:t>
            </a:fld>
            <a:endParaRPr kumimoji="1" lang="ja-JP" altLang="en-US"/>
          </a:p>
        </p:txBody>
      </p:sp>
    </p:spTree>
    <p:extLst>
      <p:ext uri="{BB962C8B-B14F-4D97-AF65-F5344CB8AC3E}">
        <p14:creationId xmlns:p14="http://schemas.microsoft.com/office/powerpoint/2010/main" val="271356981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37" name="スライド イメージ プレースホルダー 1"/>
          <p:cNvSpPr>
            <a:spLocks noGrp="1" noRot="1" noChangeAspect="1"/>
          </p:cNvSpPr>
          <p:nvPr>
            <p:ph type="sldImg"/>
          </p:nvPr>
        </p:nvSpPr>
        <p:spPr/>
      </p:sp>
      <p:sp>
        <p:nvSpPr>
          <p:cNvPr id="1138"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970190888"/>
      </p:ext>
    </p:extLst>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031"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a:p>
        </p:txBody>
      </p:sp>
      <p:sp>
        <p:nvSpPr>
          <p:cNvPr id="1032"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a:p>
        </p:txBody>
      </p:sp>
      <p:sp>
        <p:nvSpPr>
          <p:cNvPr id="1033" name="Date Placeholder 3"/>
          <p:cNvSpPr>
            <a:spLocks noGrp="1"/>
          </p:cNvSpPr>
          <p:nvPr>
            <p:ph type="dt" sz="half" idx="10"/>
          </p:nvPr>
        </p:nvSpPr>
        <p:spPr/>
        <p:txBody>
          <a:bodyPr/>
          <a:lstStyle/>
          <a:p>
            <a:fld id="{F7B14F1D-CADF-4750-AFB6-4076E34C72C1}" type="datetimeFigureOut">
              <a:rPr kumimoji="1" lang="ja-JP" altLang="en-US" smtClean="0"/>
              <a:t>2025/12/16</a:t>
            </a:fld>
            <a:endParaRPr kumimoji="1" lang="ja-JP" altLang="en-US"/>
          </a:p>
        </p:txBody>
      </p:sp>
      <p:sp>
        <p:nvSpPr>
          <p:cNvPr id="1034" name="Footer Placeholder 4"/>
          <p:cNvSpPr>
            <a:spLocks noGrp="1"/>
          </p:cNvSpPr>
          <p:nvPr>
            <p:ph type="ftr" sz="quarter" idx="11"/>
          </p:nvPr>
        </p:nvSpPr>
        <p:spPr/>
        <p:txBody>
          <a:bodyPr/>
          <a:lstStyle/>
          <a:p>
            <a:endParaRPr kumimoji="1" lang="ja-JP" altLang="en-US"/>
          </a:p>
        </p:txBody>
      </p:sp>
      <p:sp>
        <p:nvSpPr>
          <p:cNvPr id="1035" name="Slide Number Placeholder 5"/>
          <p:cNvSpPr>
            <a:spLocks noGrp="1"/>
          </p:cNvSpPr>
          <p:nvPr>
            <p:ph type="sldNum" sz="quarter" idx="12"/>
          </p:nvPr>
        </p:nvSpPr>
        <p:spPr/>
        <p:txBody>
          <a:body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2142386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1088" name="Title 1"/>
          <p:cNvSpPr>
            <a:spLocks noGrp="1"/>
          </p:cNvSpPr>
          <p:nvPr>
            <p:ph type="title"/>
          </p:nvPr>
        </p:nvSpPr>
        <p:spPr/>
        <p:txBody>
          <a:bodyPr/>
          <a:lstStyle/>
          <a:p>
            <a:r>
              <a:rPr lang="ja-JP" altLang="en-US"/>
              <a:t>マスター タイトルの書式設定</a:t>
            </a:r>
            <a:endParaRPr lang="en-US"/>
          </a:p>
        </p:txBody>
      </p:sp>
      <p:sp>
        <p:nvSpPr>
          <p:cNvPr id="1089"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090" name="Date Placeholder 3"/>
          <p:cNvSpPr>
            <a:spLocks noGrp="1"/>
          </p:cNvSpPr>
          <p:nvPr>
            <p:ph type="dt" sz="half" idx="10"/>
          </p:nvPr>
        </p:nvSpPr>
        <p:spPr/>
        <p:txBody>
          <a:bodyPr/>
          <a:lstStyle/>
          <a:p>
            <a:fld id="{F7B14F1D-CADF-4750-AFB6-4076E34C72C1}" type="datetimeFigureOut">
              <a:rPr kumimoji="1" lang="ja-JP" altLang="en-US" smtClean="0"/>
              <a:t>2025/12/16</a:t>
            </a:fld>
            <a:endParaRPr kumimoji="1" lang="ja-JP" altLang="en-US"/>
          </a:p>
        </p:txBody>
      </p:sp>
      <p:sp>
        <p:nvSpPr>
          <p:cNvPr id="1091" name="Footer Placeholder 4"/>
          <p:cNvSpPr>
            <a:spLocks noGrp="1"/>
          </p:cNvSpPr>
          <p:nvPr>
            <p:ph type="ftr" sz="quarter" idx="11"/>
          </p:nvPr>
        </p:nvSpPr>
        <p:spPr/>
        <p:txBody>
          <a:bodyPr/>
          <a:lstStyle/>
          <a:p>
            <a:endParaRPr kumimoji="1" lang="ja-JP" altLang="en-US"/>
          </a:p>
        </p:txBody>
      </p:sp>
      <p:sp>
        <p:nvSpPr>
          <p:cNvPr id="1092" name="Slide Number Placeholder 5"/>
          <p:cNvSpPr>
            <a:spLocks noGrp="1"/>
          </p:cNvSpPr>
          <p:nvPr>
            <p:ph type="sldNum" sz="quarter" idx="12"/>
          </p:nvPr>
        </p:nvSpPr>
        <p:spPr/>
        <p:txBody>
          <a:body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4218869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1094"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a:p>
        </p:txBody>
      </p:sp>
      <p:sp>
        <p:nvSpPr>
          <p:cNvPr id="1095"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096" name="Date Placeholder 3"/>
          <p:cNvSpPr>
            <a:spLocks noGrp="1"/>
          </p:cNvSpPr>
          <p:nvPr>
            <p:ph type="dt" sz="half" idx="10"/>
          </p:nvPr>
        </p:nvSpPr>
        <p:spPr/>
        <p:txBody>
          <a:bodyPr/>
          <a:lstStyle/>
          <a:p>
            <a:fld id="{F7B14F1D-CADF-4750-AFB6-4076E34C72C1}" type="datetimeFigureOut">
              <a:rPr kumimoji="1" lang="ja-JP" altLang="en-US" smtClean="0"/>
              <a:t>2025/12/16</a:t>
            </a:fld>
            <a:endParaRPr kumimoji="1" lang="ja-JP" altLang="en-US"/>
          </a:p>
        </p:txBody>
      </p:sp>
      <p:sp>
        <p:nvSpPr>
          <p:cNvPr id="1097" name="Footer Placeholder 4"/>
          <p:cNvSpPr>
            <a:spLocks noGrp="1"/>
          </p:cNvSpPr>
          <p:nvPr>
            <p:ph type="ftr" sz="quarter" idx="11"/>
          </p:nvPr>
        </p:nvSpPr>
        <p:spPr/>
        <p:txBody>
          <a:bodyPr/>
          <a:lstStyle/>
          <a:p>
            <a:endParaRPr kumimoji="1" lang="ja-JP" altLang="en-US"/>
          </a:p>
        </p:txBody>
      </p:sp>
      <p:sp>
        <p:nvSpPr>
          <p:cNvPr id="1098" name="Slide Number Placeholder 5"/>
          <p:cNvSpPr>
            <a:spLocks noGrp="1"/>
          </p:cNvSpPr>
          <p:nvPr>
            <p:ph type="sldNum" sz="quarter" idx="12"/>
          </p:nvPr>
        </p:nvSpPr>
        <p:spPr/>
        <p:txBody>
          <a:body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3114112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037" name="Title 1"/>
          <p:cNvSpPr>
            <a:spLocks noGrp="1"/>
          </p:cNvSpPr>
          <p:nvPr>
            <p:ph type="title"/>
          </p:nvPr>
        </p:nvSpPr>
        <p:spPr/>
        <p:txBody>
          <a:bodyPr/>
          <a:lstStyle/>
          <a:p>
            <a:r>
              <a:rPr lang="ja-JP" altLang="en-US"/>
              <a:t>マスター タイトルの書式設定</a:t>
            </a:r>
            <a:endParaRPr lang="en-US"/>
          </a:p>
        </p:txBody>
      </p:sp>
      <p:sp>
        <p:nvSpPr>
          <p:cNvPr id="1038"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039" name="Date Placeholder 3"/>
          <p:cNvSpPr>
            <a:spLocks noGrp="1"/>
          </p:cNvSpPr>
          <p:nvPr>
            <p:ph type="dt" sz="half" idx="10"/>
          </p:nvPr>
        </p:nvSpPr>
        <p:spPr/>
        <p:txBody>
          <a:bodyPr/>
          <a:lstStyle/>
          <a:p>
            <a:fld id="{F7B14F1D-CADF-4750-AFB6-4076E34C72C1}" type="datetimeFigureOut">
              <a:rPr kumimoji="1" lang="ja-JP" altLang="en-US" smtClean="0"/>
              <a:t>2025/12/16</a:t>
            </a:fld>
            <a:endParaRPr kumimoji="1" lang="ja-JP" altLang="en-US"/>
          </a:p>
        </p:txBody>
      </p:sp>
      <p:sp>
        <p:nvSpPr>
          <p:cNvPr id="1040" name="Footer Placeholder 4"/>
          <p:cNvSpPr>
            <a:spLocks noGrp="1"/>
          </p:cNvSpPr>
          <p:nvPr>
            <p:ph type="ftr" sz="quarter" idx="11"/>
          </p:nvPr>
        </p:nvSpPr>
        <p:spPr/>
        <p:txBody>
          <a:bodyPr/>
          <a:lstStyle/>
          <a:p>
            <a:endParaRPr kumimoji="1" lang="ja-JP" altLang="en-US"/>
          </a:p>
        </p:txBody>
      </p:sp>
      <p:sp>
        <p:nvSpPr>
          <p:cNvPr id="1041" name="Slide Number Placeholder 5"/>
          <p:cNvSpPr>
            <a:spLocks noGrp="1"/>
          </p:cNvSpPr>
          <p:nvPr>
            <p:ph type="sldNum" sz="quarter" idx="12"/>
          </p:nvPr>
        </p:nvSpPr>
        <p:spPr/>
        <p:txBody>
          <a:body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817760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043"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a:p>
        </p:txBody>
      </p:sp>
      <p:sp>
        <p:nvSpPr>
          <p:cNvPr id="1044"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1045" name="Date Placeholder 3"/>
          <p:cNvSpPr>
            <a:spLocks noGrp="1"/>
          </p:cNvSpPr>
          <p:nvPr>
            <p:ph type="dt" sz="half" idx="10"/>
          </p:nvPr>
        </p:nvSpPr>
        <p:spPr/>
        <p:txBody>
          <a:bodyPr/>
          <a:lstStyle/>
          <a:p>
            <a:fld id="{F7B14F1D-CADF-4750-AFB6-4076E34C72C1}" type="datetimeFigureOut">
              <a:rPr kumimoji="1" lang="ja-JP" altLang="en-US" smtClean="0"/>
              <a:t>2025/12/16</a:t>
            </a:fld>
            <a:endParaRPr kumimoji="1" lang="ja-JP" altLang="en-US"/>
          </a:p>
        </p:txBody>
      </p:sp>
      <p:sp>
        <p:nvSpPr>
          <p:cNvPr id="1046" name="Footer Placeholder 4"/>
          <p:cNvSpPr>
            <a:spLocks noGrp="1"/>
          </p:cNvSpPr>
          <p:nvPr>
            <p:ph type="ftr" sz="quarter" idx="11"/>
          </p:nvPr>
        </p:nvSpPr>
        <p:spPr/>
        <p:txBody>
          <a:bodyPr/>
          <a:lstStyle/>
          <a:p>
            <a:endParaRPr kumimoji="1" lang="ja-JP" altLang="en-US"/>
          </a:p>
        </p:txBody>
      </p:sp>
      <p:sp>
        <p:nvSpPr>
          <p:cNvPr id="1047" name="Slide Number Placeholder 5"/>
          <p:cNvSpPr>
            <a:spLocks noGrp="1"/>
          </p:cNvSpPr>
          <p:nvPr>
            <p:ph type="sldNum" sz="quarter" idx="12"/>
          </p:nvPr>
        </p:nvSpPr>
        <p:spPr/>
        <p:txBody>
          <a:body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1870056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049" name="Title 1"/>
          <p:cNvSpPr>
            <a:spLocks noGrp="1"/>
          </p:cNvSpPr>
          <p:nvPr>
            <p:ph type="title"/>
          </p:nvPr>
        </p:nvSpPr>
        <p:spPr/>
        <p:txBody>
          <a:bodyPr/>
          <a:lstStyle/>
          <a:p>
            <a:r>
              <a:rPr lang="ja-JP" altLang="en-US"/>
              <a:t>マスター タイトルの書式設定</a:t>
            </a:r>
            <a:endParaRPr lang="en-US"/>
          </a:p>
        </p:txBody>
      </p:sp>
      <p:sp>
        <p:nvSpPr>
          <p:cNvPr id="1050"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051"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052" name="Date Placeholder 4"/>
          <p:cNvSpPr>
            <a:spLocks noGrp="1"/>
          </p:cNvSpPr>
          <p:nvPr>
            <p:ph type="dt" sz="half" idx="10"/>
          </p:nvPr>
        </p:nvSpPr>
        <p:spPr/>
        <p:txBody>
          <a:bodyPr/>
          <a:lstStyle/>
          <a:p>
            <a:fld id="{F7B14F1D-CADF-4750-AFB6-4076E34C72C1}" type="datetimeFigureOut">
              <a:rPr kumimoji="1" lang="ja-JP" altLang="en-US" smtClean="0"/>
              <a:t>2025/12/16</a:t>
            </a:fld>
            <a:endParaRPr kumimoji="1" lang="ja-JP" altLang="en-US"/>
          </a:p>
        </p:txBody>
      </p:sp>
      <p:sp>
        <p:nvSpPr>
          <p:cNvPr id="1053" name="Footer Placeholder 5"/>
          <p:cNvSpPr>
            <a:spLocks noGrp="1"/>
          </p:cNvSpPr>
          <p:nvPr>
            <p:ph type="ftr" sz="quarter" idx="11"/>
          </p:nvPr>
        </p:nvSpPr>
        <p:spPr/>
        <p:txBody>
          <a:bodyPr/>
          <a:lstStyle/>
          <a:p>
            <a:endParaRPr kumimoji="1" lang="ja-JP" altLang="en-US"/>
          </a:p>
        </p:txBody>
      </p:sp>
      <p:sp>
        <p:nvSpPr>
          <p:cNvPr id="1054" name="Slide Number Placeholder 6"/>
          <p:cNvSpPr>
            <a:spLocks noGrp="1"/>
          </p:cNvSpPr>
          <p:nvPr>
            <p:ph type="sldNum" sz="quarter" idx="12"/>
          </p:nvPr>
        </p:nvSpPr>
        <p:spPr/>
        <p:txBody>
          <a:body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3146915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056" name="Title 1"/>
          <p:cNvSpPr>
            <a:spLocks noGrp="1"/>
          </p:cNvSpPr>
          <p:nvPr>
            <p:ph type="title"/>
          </p:nvPr>
        </p:nvSpPr>
        <p:spPr>
          <a:xfrm>
            <a:off x="472381" y="527405"/>
            <a:ext cx="5915025" cy="1914702"/>
          </a:xfrm>
        </p:spPr>
        <p:txBody>
          <a:bodyPr/>
          <a:lstStyle/>
          <a:p>
            <a:r>
              <a:rPr lang="ja-JP" altLang="en-US"/>
              <a:t>マスター タイトルの書式設定</a:t>
            </a:r>
            <a:endParaRPr lang="en-US"/>
          </a:p>
        </p:txBody>
      </p:sp>
      <p:sp>
        <p:nvSpPr>
          <p:cNvPr id="1057"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1058"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059"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1060"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061" name="Date Placeholder 6"/>
          <p:cNvSpPr>
            <a:spLocks noGrp="1"/>
          </p:cNvSpPr>
          <p:nvPr>
            <p:ph type="dt" sz="half" idx="10"/>
          </p:nvPr>
        </p:nvSpPr>
        <p:spPr/>
        <p:txBody>
          <a:bodyPr/>
          <a:lstStyle/>
          <a:p>
            <a:fld id="{F7B14F1D-CADF-4750-AFB6-4076E34C72C1}" type="datetimeFigureOut">
              <a:rPr kumimoji="1" lang="ja-JP" altLang="en-US" smtClean="0"/>
              <a:t>2025/12/16</a:t>
            </a:fld>
            <a:endParaRPr kumimoji="1" lang="ja-JP" altLang="en-US"/>
          </a:p>
        </p:txBody>
      </p:sp>
      <p:sp>
        <p:nvSpPr>
          <p:cNvPr id="1062" name="Footer Placeholder 7"/>
          <p:cNvSpPr>
            <a:spLocks noGrp="1"/>
          </p:cNvSpPr>
          <p:nvPr>
            <p:ph type="ftr" sz="quarter" idx="11"/>
          </p:nvPr>
        </p:nvSpPr>
        <p:spPr/>
        <p:txBody>
          <a:bodyPr/>
          <a:lstStyle/>
          <a:p>
            <a:endParaRPr kumimoji="1" lang="ja-JP" altLang="en-US"/>
          </a:p>
        </p:txBody>
      </p:sp>
      <p:sp>
        <p:nvSpPr>
          <p:cNvPr id="1063" name="Slide Number Placeholder 8"/>
          <p:cNvSpPr>
            <a:spLocks noGrp="1"/>
          </p:cNvSpPr>
          <p:nvPr>
            <p:ph type="sldNum" sz="quarter" idx="12"/>
          </p:nvPr>
        </p:nvSpPr>
        <p:spPr/>
        <p:txBody>
          <a:body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3144204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065" name="Title 1"/>
          <p:cNvSpPr>
            <a:spLocks noGrp="1"/>
          </p:cNvSpPr>
          <p:nvPr>
            <p:ph type="title"/>
          </p:nvPr>
        </p:nvSpPr>
        <p:spPr/>
        <p:txBody>
          <a:bodyPr/>
          <a:lstStyle/>
          <a:p>
            <a:r>
              <a:rPr lang="ja-JP" altLang="en-US"/>
              <a:t>マスター タイトルの書式設定</a:t>
            </a:r>
            <a:endParaRPr lang="en-US"/>
          </a:p>
        </p:txBody>
      </p:sp>
      <p:sp>
        <p:nvSpPr>
          <p:cNvPr id="1066" name="Date Placeholder 2"/>
          <p:cNvSpPr>
            <a:spLocks noGrp="1"/>
          </p:cNvSpPr>
          <p:nvPr>
            <p:ph type="dt" sz="half" idx="10"/>
          </p:nvPr>
        </p:nvSpPr>
        <p:spPr/>
        <p:txBody>
          <a:bodyPr/>
          <a:lstStyle/>
          <a:p>
            <a:fld id="{F7B14F1D-CADF-4750-AFB6-4076E34C72C1}" type="datetimeFigureOut">
              <a:rPr kumimoji="1" lang="ja-JP" altLang="en-US" smtClean="0"/>
              <a:t>2025/12/16</a:t>
            </a:fld>
            <a:endParaRPr kumimoji="1" lang="ja-JP" altLang="en-US"/>
          </a:p>
        </p:txBody>
      </p:sp>
      <p:sp>
        <p:nvSpPr>
          <p:cNvPr id="1067" name="Footer Placeholder 3"/>
          <p:cNvSpPr>
            <a:spLocks noGrp="1"/>
          </p:cNvSpPr>
          <p:nvPr>
            <p:ph type="ftr" sz="quarter" idx="11"/>
          </p:nvPr>
        </p:nvSpPr>
        <p:spPr/>
        <p:txBody>
          <a:bodyPr/>
          <a:lstStyle/>
          <a:p>
            <a:endParaRPr kumimoji="1" lang="ja-JP" altLang="en-US"/>
          </a:p>
        </p:txBody>
      </p:sp>
      <p:sp>
        <p:nvSpPr>
          <p:cNvPr id="1068" name="Slide Number Placeholder 4"/>
          <p:cNvSpPr>
            <a:spLocks noGrp="1"/>
          </p:cNvSpPr>
          <p:nvPr>
            <p:ph type="sldNum" sz="quarter" idx="12"/>
          </p:nvPr>
        </p:nvSpPr>
        <p:spPr/>
        <p:txBody>
          <a:body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2877957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070" name="Date Placeholder 1"/>
          <p:cNvSpPr>
            <a:spLocks noGrp="1"/>
          </p:cNvSpPr>
          <p:nvPr>
            <p:ph type="dt" sz="half" idx="10"/>
          </p:nvPr>
        </p:nvSpPr>
        <p:spPr/>
        <p:txBody>
          <a:bodyPr/>
          <a:lstStyle/>
          <a:p>
            <a:fld id="{F7B14F1D-CADF-4750-AFB6-4076E34C72C1}" type="datetimeFigureOut">
              <a:rPr kumimoji="1" lang="ja-JP" altLang="en-US" smtClean="0"/>
              <a:t>2025/12/16</a:t>
            </a:fld>
            <a:endParaRPr kumimoji="1" lang="ja-JP" altLang="en-US"/>
          </a:p>
        </p:txBody>
      </p:sp>
      <p:sp>
        <p:nvSpPr>
          <p:cNvPr id="1071" name="Footer Placeholder 2"/>
          <p:cNvSpPr>
            <a:spLocks noGrp="1"/>
          </p:cNvSpPr>
          <p:nvPr>
            <p:ph type="ftr" sz="quarter" idx="11"/>
          </p:nvPr>
        </p:nvSpPr>
        <p:spPr/>
        <p:txBody>
          <a:bodyPr/>
          <a:lstStyle/>
          <a:p>
            <a:endParaRPr kumimoji="1" lang="ja-JP" altLang="en-US"/>
          </a:p>
        </p:txBody>
      </p:sp>
      <p:sp>
        <p:nvSpPr>
          <p:cNvPr id="1072" name="Slide Number Placeholder 3"/>
          <p:cNvSpPr>
            <a:spLocks noGrp="1"/>
          </p:cNvSpPr>
          <p:nvPr>
            <p:ph type="sldNum" sz="quarter" idx="12"/>
          </p:nvPr>
        </p:nvSpPr>
        <p:spPr/>
        <p:txBody>
          <a:body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2445272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1074"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a:p>
        </p:txBody>
      </p:sp>
      <p:sp>
        <p:nvSpPr>
          <p:cNvPr id="1075"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076"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1077" name="Date Placeholder 4"/>
          <p:cNvSpPr>
            <a:spLocks noGrp="1"/>
          </p:cNvSpPr>
          <p:nvPr>
            <p:ph type="dt" sz="half" idx="10"/>
          </p:nvPr>
        </p:nvSpPr>
        <p:spPr/>
        <p:txBody>
          <a:bodyPr/>
          <a:lstStyle/>
          <a:p>
            <a:fld id="{F7B14F1D-CADF-4750-AFB6-4076E34C72C1}" type="datetimeFigureOut">
              <a:rPr kumimoji="1" lang="ja-JP" altLang="en-US" smtClean="0"/>
              <a:t>2025/12/16</a:t>
            </a:fld>
            <a:endParaRPr kumimoji="1" lang="ja-JP" altLang="en-US"/>
          </a:p>
        </p:txBody>
      </p:sp>
      <p:sp>
        <p:nvSpPr>
          <p:cNvPr id="1078" name="Footer Placeholder 5"/>
          <p:cNvSpPr>
            <a:spLocks noGrp="1"/>
          </p:cNvSpPr>
          <p:nvPr>
            <p:ph type="ftr" sz="quarter" idx="11"/>
          </p:nvPr>
        </p:nvSpPr>
        <p:spPr/>
        <p:txBody>
          <a:bodyPr/>
          <a:lstStyle/>
          <a:p>
            <a:endParaRPr kumimoji="1" lang="ja-JP" altLang="en-US"/>
          </a:p>
        </p:txBody>
      </p:sp>
      <p:sp>
        <p:nvSpPr>
          <p:cNvPr id="1079" name="Slide Number Placeholder 6"/>
          <p:cNvSpPr>
            <a:spLocks noGrp="1"/>
          </p:cNvSpPr>
          <p:nvPr>
            <p:ph type="sldNum" sz="quarter" idx="12"/>
          </p:nvPr>
        </p:nvSpPr>
        <p:spPr/>
        <p:txBody>
          <a:body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3057432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081"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a:p>
        </p:txBody>
      </p:sp>
      <p:sp>
        <p:nvSpPr>
          <p:cNvPr id="1082"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a:p>
        </p:txBody>
      </p:sp>
      <p:sp>
        <p:nvSpPr>
          <p:cNvPr id="1083"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1084" name="Date Placeholder 4"/>
          <p:cNvSpPr>
            <a:spLocks noGrp="1"/>
          </p:cNvSpPr>
          <p:nvPr>
            <p:ph type="dt" sz="half" idx="10"/>
          </p:nvPr>
        </p:nvSpPr>
        <p:spPr/>
        <p:txBody>
          <a:bodyPr/>
          <a:lstStyle/>
          <a:p>
            <a:fld id="{F7B14F1D-CADF-4750-AFB6-4076E34C72C1}" type="datetimeFigureOut">
              <a:rPr kumimoji="1" lang="ja-JP" altLang="en-US" smtClean="0"/>
              <a:t>2025/12/16</a:t>
            </a:fld>
            <a:endParaRPr kumimoji="1" lang="ja-JP" altLang="en-US"/>
          </a:p>
        </p:txBody>
      </p:sp>
      <p:sp>
        <p:nvSpPr>
          <p:cNvPr id="1085" name="Footer Placeholder 5"/>
          <p:cNvSpPr>
            <a:spLocks noGrp="1"/>
          </p:cNvSpPr>
          <p:nvPr>
            <p:ph type="ftr" sz="quarter" idx="11"/>
          </p:nvPr>
        </p:nvSpPr>
        <p:spPr/>
        <p:txBody>
          <a:bodyPr/>
          <a:lstStyle/>
          <a:p>
            <a:endParaRPr kumimoji="1" lang="ja-JP" altLang="en-US"/>
          </a:p>
        </p:txBody>
      </p:sp>
      <p:sp>
        <p:nvSpPr>
          <p:cNvPr id="1086" name="Slide Number Placeholder 6"/>
          <p:cNvSpPr>
            <a:spLocks noGrp="1"/>
          </p:cNvSpPr>
          <p:nvPr>
            <p:ph type="sldNum" sz="quarter" idx="12"/>
          </p:nvPr>
        </p:nvSpPr>
        <p:spPr/>
        <p:txBody>
          <a:body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2809613622"/>
      </p:ext>
    </p:extLst>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025"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1026"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027"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7B14F1D-CADF-4750-AFB6-4076E34C72C1}" type="datetimeFigureOut">
              <a:rPr kumimoji="1" lang="ja-JP" altLang="en-US" smtClean="0"/>
              <a:t>2025/12/16</a:t>
            </a:fld>
            <a:endParaRPr kumimoji="1" lang="ja-JP" altLang="en-US"/>
          </a:p>
        </p:txBody>
      </p:sp>
      <p:sp>
        <p:nvSpPr>
          <p:cNvPr id="1028"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1029"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6508C8D-9197-43CB-946F-6823A5ED75D6}" type="slidenum">
              <a:rPr kumimoji="1" lang="ja-JP" altLang="en-US" smtClean="0"/>
              <a:t>‹#›</a:t>
            </a:fld>
            <a:endParaRPr kumimoji="1" lang="ja-JP" altLang="en-US"/>
          </a:p>
        </p:txBody>
      </p:sp>
    </p:spTree>
    <p:extLst>
      <p:ext uri="{BB962C8B-B14F-4D97-AF65-F5344CB8AC3E}">
        <p14:creationId xmlns:p14="http://schemas.microsoft.com/office/powerpoint/2010/main" val="102836287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image" Target="../media/image1.jpeg" /><Relationship Id="rId2" Type="http://schemas.openxmlformats.org/officeDocument/2006/relationships/slideLayout" Target="../slideLayouts/slideLayout4.xml" /><Relationship Id="rId3" Type="http://schemas.openxmlformats.org/officeDocument/2006/relationships/notesSlide" Target="../notesSlides/notesSlide1.xml" /></Relationships>
</file>

<file path=ppt/slides/_rels/slide2.xml.rels><?xml version="1.0" encoding="UTF-8"?><Relationships xmlns="http://schemas.openxmlformats.org/package/2006/relationships"><Relationship Id="rId1" Type="http://schemas.openxmlformats.org/officeDocument/2006/relationships/image" Target="../media/image2.wmf" /><Relationship Id="rId2" Type="http://schemas.openxmlformats.org/officeDocument/2006/relationships/slideLayout" Target="../slideLayouts/slideLayout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12" name="角丸四角形 19"/>
          <p:cNvSpPr/>
          <p:nvPr/>
        </p:nvSpPr>
        <p:spPr>
          <a:xfrm>
            <a:off x="62467" y="1757671"/>
            <a:ext cx="6732000" cy="3273204"/>
          </a:xfrm>
          <a:prstGeom prst="roundRect">
            <a:avLst>
              <a:gd name="adj" fmla="val 6287"/>
            </a:avLst>
          </a:prstGeom>
          <a:ln w="76200" cmpd="dbl"/>
        </p:spPr>
        <p:style>
          <a:lnRef idx="2">
            <a:schemeClr val="accent2"/>
          </a:lnRef>
          <a:fillRef idx="1">
            <a:schemeClr val="lt1"/>
          </a:fillRef>
          <a:effectRef idx="0">
            <a:schemeClr val="accent2"/>
          </a:effectRef>
          <a:fontRef idx="minor">
            <a:schemeClr val="dk1"/>
          </a:fontRef>
        </p:style>
        <p:txBody>
          <a:bodyPr lIns="36000" tIns="72000" rIns="36000" bIns="72000" rtlCol="0" anchor="t" anchorCtr="0"/>
          <a:lstStyle/>
          <a:p>
            <a:pPr marL="180000" marR="0" lvl="0" indent="-457200" algn="l" defTabSz="457200" rtl="0" eaLnBrk="1" fontAlgn="auto" latinLnBrk="0" hangingPunct="1">
              <a:lnSpc>
                <a:spcPct val="100000"/>
              </a:lnSpc>
              <a:spcBef>
                <a:spcPts val="0"/>
              </a:spcBef>
              <a:spcAft>
                <a:spcPts val="0"/>
              </a:spcAft>
              <a:buClrTx/>
              <a:buSzTx/>
              <a:buFontTx/>
              <a:buNone/>
              <a:tabLst/>
              <a:defRPr/>
            </a:pPr>
            <a:r>
              <a:rPr kumimoji="1"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■はじめに・・申請は必要ですか？</a:t>
            </a:r>
            <a:endParaRPr kumimoji="1" lang="en-US" altLang="ja-JP"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原則</a:t>
            </a:r>
            <a:r>
              <a:rPr kumimoji="1" lang="ja-JP" altLang="en-US" sz="18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申請は不要</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です。</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注）</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申請が必要な方は裏面「６」をご覧ください。</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また、給付金を希望しない場合や支給口座を変更する場合のみ</a:t>
            </a: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９</a:t>
            </a: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月７日（月）までに</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裏面記載の窓口まで</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提出してください。</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13" name="テキスト ボックス 1"/>
          <p:cNvSpPr txBox="1"/>
          <p:nvPr/>
        </p:nvSpPr>
        <p:spPr>
          <a:xfrm>
            <a:off x="163479" y="2727487"/>
            <a:ext cx="6555975" cy="2052000"/>
          </a:xfrm>
          <a:prstGeom prst="rect">
            <a:avLst/>
          </a:prstGeom>
          <a:no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114" name="角丸四角形 4"/>
          <p:cNvSpPr/>
          <p:nvPr/>
        </p:nvSpPr>
        <p:spPr>
          <a:xfrm>
            <a:off x="218" y="564381"/>
            <a:ext cx="6871065" cy="646355"/>
          </a:xfrm>
          <a:prstGeom prst="roundRect">
            <a:avLst>
              <a:gd name="adj" fmla="val 0"/>
            </a:avLst>
          </a:prstGeom>
          <a:solidFill>
            <a:schemeClr val="accent2">
              <a:lumMod val="40000"/>
              <a:lumOff val="60000"/>
              <a:alpha val="89804"/>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tIns="216000" bIns="108000" rtlCol="0" anchor="b"/>
          <a:lstStyle/>
          <a:p>
            <a:pPr marL="0" marR="0" lvl="0" indent="0" algn="ctr" defTabSz="457200" rtl="0" eaLnBrk="1" fontAlgn="auto" latinLnBrk="0" hangingPunct="1">
              <a:lnSpc>
                <a:spcPts val="4000"/>
              </a:lnSpc>
              <a:spcBef>
                <a:spcPts val="0"/>
              </a:spcBef>
              <a:spcAft>
                <a:spcPts val="0"/>
              </a:spcAft>
              <a:buClrTx/>
              <a:buSzTx/>
              <a:buFontTx/>
              <a:buNone/>
              <a:tabLst/>
              <a:defRPr/>
            </a:pPr>
            <a:r>
              <a:rPr kumimoji="1" lang="ja-JP" altLang="en-US" sz="1400" b="1" i="0" u="none" strike="noStrike" kern="1200" cap="none" spc="0" normalizeH="0" baseline="0" noProof="0" dirty="0">
                <a:ln w="6600">
                  <a:solidFill>
                    <a:prstClr val="white">
                      <a:lumMod val="50000"/>
                    </a:prstClr>
                  </a:solidFill>
                  <a:prstDash val="solid"/>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2800" b="1" i="0" u="none" strike="noStrike" kern="1200" cap="none" spc="0" normalizeH="0" baseline="0" noProof="0" dirty="0">
                <a:ln w="6600">
                  <a:solidFill>
                    <a:prstClr val="white">
                      <a:lumMod val="50000"/>
                    </a:prstClr>
                  </a:solidFill>
                  <a:prstDash val="solid"/>
                </a:ln>
                <a:solidFill>
                  <a:srgbClr val="FF0000"/>
                </a:solidFill>
                <a:effectLst/>
                <a:uLnTx/>
                <a:uFillTx/>
                <a:latin typeface="メイリオ" panose="020B0604030504040204" pitchFamily="50" charset="-128"/>
                <a:ea typeface="メイリオ" panose="020B0604030504040204" pitchFamily="50" charset="-128"/>
                <a:cs typeface="+mn-cs"/>
              </a:rPr>
              <a:t>子育て世帯応援給付金 </a:t>
            </a:r>
            <a:r>
              <a:rPr kumimoji="1" lang="ja-JP" altLang="en-US" sz="1400" b="1" i="0" u="none" strike="noStrike" kern="1200" cap="none" spc="0" normalizeH="0" baseline="0" noProof="0" dirty="0">
                <a:ln w="6600">
                  <a:solidFill>
                    <a:prstClr val="white">
                      <a:lumMod val="50000"/>
                    </a:prstClr>
                  </a:solidFill>
                  <a:prstDash val="solid"/>
                </a:ln>
                <a:solidFill>
                  <a:prstClr val="black"/>
                </a:solidFill>
                <a:effectLst/>
                <a:uLnTx/>
                <a:uFillTx/>
                <a:latin typeface="メイリオ" panose="020B0604030504040204" pitchFamily="50" charset="-128"/>
                <a:ea typeface="メイリオ" panose="020B0604030504040204" pitchFamily="50" charset="-128"/>
                <a:cs typeface="+mn-cs"/>
              </a:rPr>
              <a:t>のご案内</a:t>
            </a:r>
          </a:p>
        </p:txBody>
      </p:sp>
      <p:sp>
        <p:nvSpPr>
          <p:cNvPr id="1115" name="角丸四角形 18"/>
          <p:cNvSpPr/>
          <p:nvPr/>
        </p:nvSpPr>
        <p:spPr>
          <a:xfrm>
            <a:off x="-2250" y="1211436"/>
            <a:ext cx="6876000" cy="468000"/>
          </a:xfrm>
          <a:prstGeom prst="roundRect">
            <a:avLst>
              <a:gd name="adj"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対象児童１人</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につき</a:t>
            </a: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５千円</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を１回限りで支給します！</a:t>
            </a:r>
          </a:p>
        </p:txBody>
      </p:sp>
      <p:sp>
        <p:nvSpPr>
          <p:cNvPr id="1116" name="角丸四角形 37"/>
          <p:cNvSpPr/>
          <p:nvPr/>
        </p:nvSpPr>
        <p:spPr>
          <a:xfrm>
            <a:off x="63000" y="6633748"/>
            <a:ext cx="6732000" cy="770479"/>
          </a:xfrm>
          <a:prstGeom prst="roundRect">
            <a:avLst>
              <a:gd name="adj" fmla="val 15940"/>
            </a:avLst>
          </a:prstGeom>
          <a:ln w="28575"/>
        </p:spPr>
        <p:style>
          <a:lnRef idx="2">
            <a:schemeClr val="accent2"/>
          </a:lnRef>
          <a:fillRef idx="1">
            <a:schemeClr val="lt1"/>
          </a:fillRef>
          <a:effectRef idx="0">
            <a:schemeClr val="accent2"/>
          </a:effectRef>
          <a:fontRef idx="minor">
            <a:schemeClr val="dk1"/>
          </a:fontRef>
        </p:style>
        <p:txBody>
          <a:bodyPr tIns="10800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２．だれがもらえるの？</a:t>
            </a:r>
            <a:r>
              <a:rPr kumimoji="0" lang="en-US" altLang="ja-JP"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支給対象者</a:t>
            </a:r>
            <a:r>
              <a:rPr kumimoji="0" lang="en-US" altLang="ja-JP"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ja-JP" altLang="en-US"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6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0" lang="en-US" altLang="ja-JP" sz="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上記【対象児童】を</a:t>
            </a:r>
            <a:r>
              <a:rPr kumimoji="0" lang="ja-JP" altLang="en-US" sz="14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養育する保護者（児童手当受給者等）</a:t>
            </a:r>
            <a:endParaRPr kumimoji="0"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17" name="角丸四角形 37"/>
          <p:cNvSpPr/>
          <p:nvPr/>
        </p:nvSpPr>
        <p:spPr>
          <a:xfrm>
            <a:off x="63000" y="8287314"/>
            <a:ext cx="6732000" cy="1116000"/>
          </a:xfrm>
          <a:prstGeom prst="roundRect">
            <a:avLst>
              <a:gd name="adj" fmla="val 15940"/>
            </a:avLst>
          </a:prstGeom>
          <a:ln w="28575"/>
        </p:spPr>
        <p:style>
          <a:lnRef idx="2">
            <a:schemeClr val="accent2"/>
          </a:lnRef>
          <a:fillRef idx="1">
            <a:schemeClr val="lt1"/>
          </a:fillRef>
          <a:effectRef idx="0">
            <a:schemeClr val="accent2"/>
          </a:effectRef>
          <a:fontRef idx="minor">
            <a:schemeClr val="dk1"/>
          </a:fontRef>
        </p:style>
        <p:txBody>
          <a:bodyPr tIns="10800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４．いつもらえるの？</a:t>
            </a:r>
            <a:r>
              <a:rPr kumimoji="0" lang="en-US" altLang="ja-JP"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支給時期</a:t>
            </a:r>
            <a:r>
              <a:rPr kumimoji="0" lang="en-US" altLang="ja-JP"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ja-JP" altLang="en-US"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　</a:t>
            </a:r>
            <a:r>
              <a:rPr kumimoji="0" lang="ja-JP" altLang="en-US" sz="14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９月下旬から順次支給を開始</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します。以降、入金の確認ができなかった場合は裏面記載の窓口までお問い合わせください。</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注）裏面「</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」の方については申請が必要なため、支給時期が異なります。</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18" name="角丸四角形 37"/>
          <p:cNvSpPr/>
          <p:nvPr/>
        </p:nvSpPr>
        <p:spPr>
          <a:xfrm>
            <a:off x="63000" y="7519668"/>
            <a:ext cx="6732000" cy="666164"/>
          </a:xfrm>
          <a:prstGeom prst="roundRect">
            <a:avLst>
              <a:gd name="adj" fmla="val 21708"/>
            </a:avLst>
          </a:prstGeom>
          <a:ln w="28575"/>
        </p:spPr>
        <p:style>
          <a:lnRef idx="2">
            <a:schemeClr val="accent2"/>
          </a:lnRef>
          <a:fillRef idx="1">
            <a:schemeClr val="lt1"/>
          </a:fillRef>
          <a:effectRef idx="0">
            <a:schemeClr val="accent2"/>
          </a:effectRef>
          <a:fontRef idx="minor">
            <a:schemeClr val="dk1"/>
          </a:fontRef>
        </p:style>
        <p:txBody>
          <a:bodyPr tIns="10800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３．いくらもらえるの？ </a:t>
            </a:r>
            <a:r>
              <a:rPr kumimoji="0" lang="en-US" altLang="ja-JP"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支給額</a:t>
            </a:r>
            <a:r>
              <a:rPr kumimoji="0" lang="en-US" altLang="ja-JP"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ja-JP" altLang="en-US"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6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対象児童</a:t>
            </a: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１人につき</a:t>
            </a:r>
            <a:r>
              <a:rPr kumimoji="0" lang="ja-JP" altLang="en-US" sz="14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５千円</a:t>
            </a: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（１回限り）</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です。</a:t>
            </a:r>
            <a:endParaRPr kumimoji="0"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19" name="角丸四角形 18"/>
          <p:cNvSpPr/>
          <p:nvPr/>
        </p:nvSpPr>
        <p:spPr>
          <a:xfrm>
            <a:off x="-9000" y="9457287"/>
            <a:ext cx="6876000" cy="448713"/>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裏面に続きます。必ずご確認ください！</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120" name="角丸四角形 37"/>
          <p:cNvSpPr/>
          <p:nvPr/>
        </p:nvSpPr>
        <p:spPr>
          <a:xfrm>
            <a:off x="63000" y="5157509"/>
            <a:ext cx="6732000" cy="1368000"/>
          </a:xfrm>
          <a:prstGeom prst="roundRect">
            <a:avLst>
              <a:gd name="adj" fmla="val 14120"/>
            </a:avLst>
          </a:prstGeom>
          <a:ln w="28575"/>
        </p:spPr>
        <p:style>
          <a:lnRef idx="2">
            <a:schemeClr val="accent2"/>
          </a:lnRef>
          <a:fillRef idx="1">
            <a:schemeClr val="lt1"/>
          </a:fillRef>
          <a:effectRef idx="0">
            <a:schemeClr val="accent2"/>
          </a:effectRef>
          <a:fontRef idx="minor">
            <a:schemeClr val="dk1"/>
          </a:fontRef>
        </p:style>
        <p:txBody>
          <a:bodyPr tIns="10800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１．うちの子は、対象になるの？</a:t>
            </a:r>
            <a:r>
              <a:rPr kumimoji="0" lang="en-US" altLang="ja-JP"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対象児童</a:t>
            </a:r>
            <a:r>
              <a:rPr kumimoji="0" lang="en-US" altLang="ja-JP"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ja-JP" altLang="en-US"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9388" marR="0" lvl="0" indent="-179388" algn="l" defTabSz="457200" rtl="0" eaLnBrk="1" fontAlgn="auto" latinLnBrk="0" hangingPunct="1">
              <a:lnSpc>
                <a:spcPts val="6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9388" marR="0" lvl="0" indent="-179388"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次に記載する児童が対象になります。</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9388" marR="0" lvl="0" indent="-179388" algn="l" defTabSz="457200" rtl="0" eaLnBrk="1" fontAlgn="auto" latinLnBrk="0" hangingPunct="1">
              <a:lnSpc>
                <a:spcPct val="100000"/>
              </a:lnSpc>
              <a:spcBef>
                <a:spcPts val="0"/>
              </a:spcBef>
              <a:spcAft>
                <a:spcPts val="0"/>
              </a:spcAft>
              <a:buClrTx/>
              <a:buSzTx/>
              <a:buFontTx/>
              <a:buNone/>
              <a:tabLst/>
              <a:defRPr/>
            </a:pPr>
            <a:r>
              <a:rPr kumimoji="0" lang="ja-JP" altLang="en-US" sz="1400" b="1" i="0"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（１）</a:t>
            </a:r>
            <a:r>
              <a:rPr kumimoji="0" lang="ja-JP" altLang="en-US" sz="14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令和８年７月１日</a:t>
            </a:r>
            <a:r>
              <a:rPr kumimoji="0" lang="ja-JP" altLang="en-US" sz="12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（基準日</a:t>
            </a:r>
            <a:r>
              <a:rPr kumimoji="0" lang="ja-JP" altLang="en-US" sz="12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a:t>
            </a: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時点で阿波市内に住民登録がある高校生年代</a:t>
            </a:r>
            <a:endParaRPr kumimoji="0"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9388" marR="0" lvl="0" indent="-179388"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までの児童</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※平成２０年4月２日～令和８年７月１日までに出生した児童</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9388" marR="0" lvl="0" indent="-179388"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（２）令和８年７</a:t>
            </a: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月２日から</a:t>
            </a:r>
            <a:r>
              <a:rPr kumimoji="0" lang="ja-JP" altLang="en-US" sz="14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令和９年３月</a:t>
            </a:r>
            <a:r>
              <a:rPr kumimoji="0" lang="en-US" altLang="ja-JP" sz="14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31</a:t>
            </a:r>
            <a:r>
              <a:rPr kumimoji="0" lang="ja-JP" altLang="en-US" sz="14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日まで</a:t>
            </a: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に出生した児童</a:t>
            </a:r>
            <a:endParaRPr kumimoji="0"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1121" name="グループ化 13"/>
          <p:cNvGrpSpPr/>
          <p:nvPr/>
        </p:nvGrpSpPr>
        <p:grpSpPr>
          <a:xfrm>
            <a:off x="227204" y="2830239"/>
            <a:ext cx="1014503" cy="1872000"/>
            <a:chOff x="134911" y="808934"/>
            <a:chExt cx="1074651" cy="2051999"/>
          </a:xfrm>
        </p:grpSpPr>
        <p:sp>
          <p:nvSpPr>
            <p:cNvPr id="1122" name="角丸四角形 10"/>
            <p:cNvSpPr/>
            <p:nvPr/>
          </p:nvSpPr>
          <p:spPr>
            <a:xfrm>
              <a:off x="134911" y="808934"/>
              <a:ext cx="1074651" cy="2051999"/>
            </a:xfrm>
            <a:prstGeom prst="roundRect">
              <a:avLst/>
            </a:prstGeom>
            <a:solidFill>
              <a:schemeClr val="accent4">
                <a:lumMod val="20000"/>
                <a:lumOff val="80000"/>
              </a:schemeClr>
            </a:solidFill>
            <a:ln w="28575">
              <a:solidFill>
                <a:schemeClr val="accent4"/>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23" name="テキスト ボックス 17"/>
            <p:cNvSpPr txBox="1"/>
            <p:nvPr/>
          </p:nvSpPr>
          <p:spPr>
            <a:xfrm>
              <a:off x="150236" y="1649869"/>
              <a:ext cx="1044000" cy="370128"/>
            </a:xfrm>
            <a:prstGeom prst="rect">
              <a:avLst/>
            </a:prstGeom>
            <a:solidFill>
              <a:schemeClr val="accent4">
                <a:lumMod val="20000"/>
                <a:lumOff val="80000"/>
              </a:schemeClr>
            </a:solidFill>
            <a:ln>
              <a:noFill/>
            </a:ln>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阿波市</a:t>
              </a:r>
            </a:p>
          </p:txBody>
        </p:sp>
      </p:grpSp>
      <p:sp>
        <p:nvSpPr>
          <p:cNvPr id="1124" name="テキスト ボックス 21"/>
          <p:cNvSpPr txBox="1"/>
          <p:nvPr/>
        </p:nvSpPr>
        <p:spPr>
          <a:xfrm>
            <a:off x="1241707" y="2829076"/>
            <a:ext cx="3439349" cy="306884"/>
          </a:xfrm>
          <a:prstGeom prst="rect">
            <a:avLst/>
          </a:prstGeom>
          <a:noFill/>
        </p:spPr>
        <p:txBody>
          <a:bodyPr wrap="square" rtlCol="0">
            <a:spAutoFit/>
          </a:bodyPr>
          <a:lstStyle/>
          <a:p>
            <a:pPr marL="179388" marR="0" lvl="0" indent="-179388"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①給付金の</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ご案内を送付します</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1125" name="テキスト ボックス 27"/>
          <p:cNvSpPr txBox="1"/>
          <p:nvPr/>
        </p:nvSpPr>
        <p:spPr>
          <a:xfrm>
            <a:off x="1245705" y="3850805"/>
            <a:ext cx="3916698" cy="307777"/>
          </a:xfrm>
          <a:prstGeom prst="rect">
            <a:avLst/>
          </a:prstGeom>
          <a:noFill/>
        </p:spPr>
        <p:txBody>
          <a:bodyPr wrap="square" rtlCol="0">
            <a:spAutoFit/>
          </a:bodyPr>
          <a:lstStyle/>
          <a:p>
            <a:pPr marL="82550" marR="0" lvl="0" indent="-8255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➂児童手当受給</a:t>
            </a: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口座等へ振り込みます</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26" name="テキスト ボックス 30"/>
          <p:cNvSpPr txBox="1"/>
          <p:nvPr/>
        </p:nvSpPr>
        <p:spPr>
          <a:xfrm>
            <a:off x="1127007" y="4457202"/>
            <a:ext cx="4403530" cy="306884"/>
          </a:xfrm>
          <a:prstGeom prst="rect">
            <a:avLst/>
          </a:prstGeom>
          <a:noFill/>
        </p:spPr>
        <p:txBody>
          <a:bodyPr wrap="square" rtlCol="0">
            <a:spAutoFit/>
          </a:bodyPr>
          <a:lstStyle/>
          <a:p>
            <a:pPr marL="82550" marR="0" lvl="0" indent="-8255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注）裏面の「６」の方は申請書を提出してください。</a:t>
            </a:r>
            <a:endPar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27" name="角丸四角形 37"/>
          <p:cNvSpPr/>
          <p:nvPr/>
        </p:nvSpPr>
        <p:spPr>
          <a:xfrm>
            <a:off x="5391944" y="2829076"/>
            <a:ext cx="1288259" cy="1872000"/>
          </a:xfrm>
          <a:prstGeom prst="roundRect">
            <a:avLst/>
          </a:prstGeom>
          <a:solidFill>
            <a:schemeClr val="accent4">
              <a:lumMod val="20000"/>
              <a:lumOff val="80000"/>
            </a:schemeClr>
          </a:solidFill>
          <a:ln w="28575">
            <a:solidFill>
              <a:schemeClr val="accent4"/>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28" name="テキスト ボックス 38"/>
          <p:cNvSpPr txBox="1"/>
          <p:nvPr/>
        </p:nvSpPr>
        <p:spPr>
          <a:xfrm>
            <a:off x="5416614" y="3473135"/>
            <a:ext cx="1225015" cy="583883"/>
          </a:xfrm>
          <a:prstGeom prst="rect">
            <a:avLst/>
          </a:prstGeom>
          <a:solidFill>
            <a:schemeClr val="accent4">
              <a:lumMod val="20000"/>
              <a:lumOff val="80000"/>
            </a:schemeClr>
          </a:solidFill>
          <a:ln>
            <a:noFill/>
          </a:ln>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子育て</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世帯</a:t>
            </a:r>
          </a:p>
        </p:txBody>
      </p:sp>
      <p:sp>
        <p:nvSpPr>
          <p:cNvPr id="1129" name="テキスト ボックス 23"/>
          <p:cNvSpPr txBox="1"/>
          <p:nvPr/>
        </p:nvSpPr>
        <p:spPr>
          <a:xfrm>
            <a:off x="5411173" y="4249086"/>
            <a:ext cx="1251873" cy="276106"/>
          </a:xfrm>
          <a:prstGeom prst="rect">
            <a:avLst/>
          </a:prstGeom>
          <a:noFill/>
          <a:ln w="34925">
            <a:solidFill>
              <a:srgbClr val="FF0000"/>
            </a:solidFill>
            <a:prstDash val="sysDot"/>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申請が必要な方</a:t>
            </a:r>
            <a:endParaRPr kumimoji="1" lang="en-US" altLang="ja-JP"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cxnSp>
        <p:nvCxnSpPr>
          <p:cNvPr id="1130" name="直線矢印コネクタ 24"/>
          <p:cNvCxnSpPr>
            <a:cxnSpLocks/>
          </p:cNvCxnSpPr>
          <p:nvPr/>
        </p:nvCxnSpPr>
        <p:spPr>
          <a:xfrm flipH="1">
            <a:off x="1349822" y="4389837"/>
            <a:ext cx="3888000" cy="0"/>
          </a:xfrm>
          <a:prstGeom prst="straightConnector1">
            <a:avLst/>
          </a:prstGeom>
          <a:ln w="34925">
            <a:solidFill>
              <a:srgbClr val="FF0000"/>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1131" name="直線矢印コネクタ 25"/>
          <p:cNvCxnSpPr>
            <a:cxnSpLocks/>
          </p:cNvCxnSpPr>
          <p:nvPr/>
        </p:nvCxnSpPr>
        <p:spPr>
          <a:xfrm>
            <a:off x="1344929" y="3160178"/>
            <a:ext cx="3852000" cy="0"/>
          </a:xfrm>
          <a:prstGeom prst="straightConnector1">
            <a:avLst/>
          </a:prstGeom>
          <a:ln w="34925">
            <a:solidFill>
              <a:schemeClr val="accent4"/>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32" name="直線矢印コネクタ 28"/>
          <p:cNvCxnSpPr>
            <a:cxnSpLocks/>
          </p:cNvCxnSpPr>
          <p:nvPr/>
        </p:nvCxnSpPr>
        <p:spPr>
          <a:xfrm flipH="1">
            <a:off x="1344929" y="3736675"/>
            <a:ext cx="3852000" cy="0"/>
          </a:xfrm>
          <a:prstGeom prst="straightConnector1">
            <a:avLst/>
          </a:prstGeom>
          <a:ln w="34925">
            <a:solidFill>
              <a:schemeClr val="accent4"/>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1133" name="直線矢印コネクタ 29"/>
          <p:cNvCxnSpPr>
            <a:cxnSpLocks/>
          </p:cNvCxnSpPr>
          <p:nvPr/>
        </p:nvCxnSpPr>
        <p:spPr>
          <a:xfrm>
            <a:off x="1344929" y="4195066"/>
            <a:ext cx="3852000" cy="0"/>
          </a:xfrm>
          <a:prstGeom prst="straightConnector1">
            <a:avLst/>
          </a:prstGeom>
          <a:ln w="34925">
            <a:solidFill>
              <a:schemeClr val="accent4"/>
            </a:solidFill>
            <a:tailEnd type="triangle" w="lg" len="lg"/>
          </a:ln>
        </p:spPr>
        <p:style>
          <a:lnRef idx="1">
            <a:schemeClr val="accent1"/>
          </a:lnRef>
          <a:fillRef idx="0">
            <a:schemeClr val="accent1"/>
          </a:fillRef>
          <a:effectRef idx="0">
            <a:schemeClr val="accent1"/>
          </a:effectRef>
          <a:fontRef idx="minor">
            <a:schemeClr val="tx1"/>
          </a:fontRef>
        </p:style>
      </p:cxnSp>
      <p:sp>
        <p:nvSpPr>
          <p:cNvPr id="1134" name="テキスト ボックス 26"/>
          <p:cNvSpPr txBox="1"/>
          <p:nvPr/>
        </p:nvSpPr>
        <p:spPr>
          <a:xfrm>
            <a:off x="1241707" y="3242845"/>
            <a:ext cx="4999337" cy="522327"/>
          </a:xfrm>
          <a:prstGeom prst="rect">
            <a:avLst/>
          </a:prstGeom>
          <a:noFill/>
        </p:spPr>
        <p:txBody>
          <a:bodyPr wrap="square" rtlCol="0">
            <a:spAutoFit/>
          </a:bodyPr>
          <a:lstStyle/>
          <a:p>
            <a:pPr marL="82550" marR="0" lvl="0" indent="-82550" algn="l" defTabSz="457200" rtl="0" eaLnBrk="1" fontAlgn="auto" latinLnBrk="0" hangingPunct="1">
              <a:lnSpc>
                <a:spcPct val="100000"/>
              </a:lnSpc>
              <a:spcBef>
                <a:spcPts val="0"/>
              </a:spcBef>
              <a:spcAft>
                <a:spcPts val="0"/>
              </a:spcAft>
              <a:buClrTx/>
              <a:buSzTx/>
              <a:buFontTx/>
              <a:buNone/>
              <a:tabLst>
                <a:tab pos="3582988" algn="l"/>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➁希望しない場合や口座を変更する場合のみ、HP</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2550" marR="0" lvl="0" indent="-8255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から届出書をダウンロードし提出してください。</a:t>
            </a:r>
          </a:p>
        </p:txBody>
      </p:sp>
      <p:pic>
        <p:nvPicPr>
          <p:cNvPr id="1135" name="図 44"/>
          <p:cNvPicPr>
            <a:picLocks noChangeAspect="1"/>
          </p:cNvPicPr>
          <p:nvPr/>
        </p:nvPicPr>
        <p:blipFill>
          <a:blip r:embed="rId1"/>
          <a:stretch>
            <a:fillRect/>
          </a:stretch>
        </p:blipFill>
        <p:spPr>
          <a:xfrm>
            <a:off x="6309646" y="9338"/>
            <a:ext cx="539750" cy="549829"/>
          </a:xfrm>
          <a:prstGeom prst="rect">
            <a:avLst/>
          </a:prstGeom>
        </p:spPr>
      </p:pic>
    </p:spTree>
    <p:extLst>
      <p:ext uri="{BB962C8B-B14F-4D97-AF65-F5344CB8AC3E}">
        <p14:creationId xmlns:p14="http://schemas.microsoft.com/office/powerpoint/2010/main" val="721867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grpSp>
        <p:nvGrpSpPr>
          <p:cNvPr id="1140" name="グループ化 32"/>
          <p:cNvGrpSpPr/>
          <p:nvPr/>
        </p:nvGrpSpPr>
        <p:grpSpPr>
          <a:xfrm>
            <a:off x="63000" y="8392701"/>
            <a:ext cx="6732000" cy="1484754"/>
            <a:chOff x="199561" y="8409709"/>
            <a:chExt cx="6732000" cy="1467105"/>
          </a:xfrm>
        </p:grpSpPr>
        <p:sp>
          <p:nvSpPr>
            <p:cNvPr id="1141" name="正方形/長方形 50"/>
            <p:cNvSpPr/>
            <p:nvPr/>
          </p:nvSpPr>
          <p:spPr>
            <a:xfrm>
              <a:off x="199561" y="8409709"/>
              <a:ext cx="6732000" cy="1426289"/>
            </a:xfrm>
            <a:prstGeom prst="rect">
              <a:avLst/>
            </a:prstGeom>
            <a:solidFill>
              <a:schemeClr val="accent2">
                <a:lumMod val="20000"/>
                <a:lumOff val="80000"/>
              </a:schemeClr>
            </a:solidFill>
            <a:ln w="57150" cmpd="dbl">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45700" rIns="0" bIns="45700" spcCol="0" rtlCol="0" anchor="ctr"/>
            <a:lstStyle/>
            <a:p>
              <a:pPr algn="ctr" defTabSz="1474670"/>
              <a:endParaRPr lang="ja-JP" altLang="en-US">
                <a:solidFill>
                  <a:prstClr val="white"/>
                </a:solidFill>
                <a:latin typeface="メイリオ" panose="020B0604030504040204" pitchFamily="50" charset="-128"/>
                <a:ea typeface="メイリオ" panose="020B0604030504040204" pitchFamily="50" charset="-128"/>
              </a:endParaRPr>
            </a:p>
          </p:txBody>
        </p:sp>
        <p:sp>
          <p:nvSpPr>
            <p:cNvPr id="1142" name="テキスト ボックス 51"/>
            <p:cNvSpPr txBox="1"/>
            <p:nvPr/>
          </p:nvSpPr>
          <p:spPr>
            <a:xfrm>
              <a:off x="865295" y="8511909"/>
              <a:ext cx="5884371" cy="606370"/>
            </a:xfrm>
            <a:prstGeom prst="rect">
              <a:avLst/>
            </a:prstGeom>
            <a:noFill/>
          </p:spPr>
          <p:txBody>
            <a:bodyPr wrap="square" lIns="35989" tIns="35989" rIns="35989" bIns="35989" rtlCol="0" anchor="ctr" anchorCtr="0">
              <a:spAutoFit/>
            </a:bodyPr>
            <a:lstStyle/>
            <a:p>
              <a:pPr defTabSz="1474670">
                <a:lnSpc>
                  <a:spcPct val="110000"/>
                </a:lnSpc>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「子育て世帯応援給付金</a:t>
              </a:r>
              <a:r>
                <a:rPr lang="en-US" altLang="ja-JP" sz="14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に関する</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pPr defTabSz="1474670">
                <a:lnSpc>
                  <a:spcPct val="110000"/>
                </a:lnSpc>
              </a:pPr>
              <a:r>
                <a:rPr lang="ja-JP" altLang="en-US"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“振り込め詐欺”や“個人情報の詐取”</a:t>
              </a:r>
              <a:r>
                <a:rPr lang="ja-JP" altLang="en-US"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にご注意ください。　</a:t>
              </a:r>
            </a:p>
          </p:txBody>
        </p:sp>
        <p:grpSp>
          <p:nvGrpSpPr>
            <p:cNvPr id="1143" name="グループ化 52"/>
            <p:cNvGrpSpPr/>
            <p:nvPr/>
          </p:nvGrpSpPr>
          <p:grpSpPr>
            <a:xfrm>
              <a:off x="312374" y="8547439"/>
              <a:ext cx="504056" cy="438314"/>
              <a:chOff x="298391" y="1084764"/>
              <a:chExt cx="828000" cy="828000"/>
            </a:xfrm>
          </p:grpSpPr>
          <p:sp>
            <p:nvSpPr>
              <p:cNvPr id="1144" name="円/楕円 59"/>
              <p:cNvSpPr>
                <a:spLocks noChangeAspect="1"/>
              </p:cNvSpPr>
              <p:nvPr/>
            </p:nvSpPr>
            <p:spPr>
              <a:xfrm>
                <a:off x="298391" y="1084764"/>
                <a:ext cx="828000" cy="828000"/>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88697" tIns="44348" rIns="88697" bIns="44348" spcCol="0" rtlCol="0" anchor="ctr"/>
              <a:lstStyle/>
              <a:p>
                <a:pPr algn="ctr" defTabSz="1474670"/>
                <a:endParaRPr lang="ja-JP" altLang="en-US" sz="2000">
                  <a:solidFill>
                    <a:prstClr val="white"/>
                  </a:solidFill>
                  <a:latin typeface="メイリオ" panose="020B0604030504040204" pitchFamily="50" charset="-128"/>
                  <a:ea typeface="メイリオ" panose="020B0604030504040204" pitchFamily="50" charset="-128"/>
                </a:endParaRPr>
              </a:p>
            </p:txBody>
          </p:sp>
          <p:pic>
            <p:nvPicPr>
              <p:cNvPr id="1145" name="図 54"/>
              <p:cNvPicPr>
                <a:picLocks noChangeAspect="1"/>
              </p:cNvPicPr>
              <p:nvPr/>
            </p:nvPicPr>
            <p:blipFill>
              <a:blip r:embed="rId1"/>
              <a:stretch>
                <a:fillRect/>
              </a:stretch>
            </p:blipFill>
            <p:spPr>
              <a:xfrm>
                <a:off x="569804" y="1146359"/>
                <a:ext cx="225538" cy="648001"/>
              </a:xfrm>
              <a:prstGeom prst="rect">
                <a:avLst/>
              </a:prstGeom>
            </p:spPr>
          </p:pic>
        </p:grpSp>
        <p:sp>
          <p:nvSpPr>
            <p:cNvPr id="1146" name="テキスト ボックス 55"/>
            <p:cNvSpPr txBox="1"/>
            <p:nvPr/>
          </p:nvSpPr>
          <p:spPr>
            <a:xfrm>
              <a:off x="268309" y="8969334"/>
              <a:ext cx="6623999" cy="906971"/>
            </a:xfrm>
            <a:prstGeom prst="rect">
              <a:avLst/>
            </a:prstGeom>
            <a:noFill/>
          </p:spPr>
          <p:txBody>
            <a:bodyPr wrap="square" lIns="72000" tIns="52676" rIns="72000" bIns="52676" rtlCol="0" anchor="ctr" anchorCtr="0">
              <a:spAutoFit/>
            </a:bodyPr>
            <a:lstStyle/>
            <a:p>
              <a:pPr defTabSz="1474670">
                <a:lnSpc>
                  <a:spcPct val="110000"/>
                </a:lnSpc>
              </a:pPr>
              <a:r>
                <a:rPr lang="ja-JP" altLang="en-US"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ご自宅や職場などに阿波市から問い合わせを行うことがありますが、ＡＴＭ（現金自動預払機）の操作をお願いすることや、支給のための手数料などの</a:t>
              </a:r>
              <a:r>
                <a:rPr lang="ja-JP" altLang="en-US" sz="12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振り込みを求めることは絶対にありません</a:t>
              </a:r>
              <a:r>
                <a:rPr lang="ja-JP" altLang="en-US"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。もし、不審な電話がかかってきた場合には、すぐに阿波市の窓口又は最寄りの警察署や警察相談専用電話（＃</a:t>
              </a:r>
              <a:r>
                <a:rPr lang="en-US" altLang="ja-JP"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9110</a:t>
              </a:r>
              <a:r>
                <a:rPr lang="ja-JP" altLang="en-US"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）にご連絡ください。</a:t>
              </a:r>
            </a:p>
          </p:txBody>
        </p:sp>
      </p:grpSp>
      <p:sp>
        <p:nvSpPr>
          <p:cNvPr id="1147" name="角丸四角形 19"/>
          <p:cNvSpPr/>
          <p:nvPr/>
        </p:nvSpPr>
        <p:spPr>
          <a:xfrm>
            <a:off x="63000" y="1831388"/>
            <a:ext cx="6732000" cy="1660405"/>
          </a:xfrm>
          <a:prstGeom prst="roundRect">
            <a:avLst>
              <a:gd name="adj" fmla="val 10882"/>
            </a:avLst>
          </a:prstGeom>
          <a:ln w="28575"/>
        </p:spPr>
        <p:style>
          <a:lnRef idx="2">
            <a:schemeClr val="accent2"/>
          </a:lnRef>
          <a:fillRef idx="1">
            <a:schemeClr val="lt1"/>
          </a:fillRef>
          <a:effectRef idx="0">
            <a:schemeClr val="accent2"/>
          </a:effectRef>
          <a:fontRef idx="minor">
            <a:schemeClr val="dk1"/>
          </a:fontRef>
        </p:style>
        <p:txBody>
          <a:bodyPr lIns="36000" tIns="72000" rIns="36000" bIns="72000" rtlCol="0" anchor="t" anchorCtr="0"/>
          <a:lstStyle/>
          <a:p>
            <a:r>
              <a:rPr lang="ja-JP" altLang="en-US" sz="1400" b="1" u="sng" dirty="0">
                <a:latin typeface="メイリオ" panose="020B0604030504040204" pitchFamily="50" charset="-128"/>
                <a:ea typeface="メイリオ" panose="020B0604030504040204" pitchFamily="50" charset="-128"/>
              </a:rPr>
              <a:t>６．申請が必要なのはどんな場合？</a:t>
            </a:r>
            <a:endParaRPr lang="ja-JP" altLang="en-US" sz="1400" u="sng" dirty="0">
              <a:latin typeface="メイリオ" panose="020B0604030504040204" pitchFamily="50" charset="-128"/>
              <a:ea typeface="メイリオ" panose="020B0604030504040204" pitchFamily="50" charset="-128"/>
            </a:endParaRPr>
          </a:p>
          <a:p>
            <a:r>
              <a:rPr lang="ja-JP" altLang="en-US" sz="1400" b="1" dirty="0">
                <a:solidFill>
                  <a:srgbClr val="FF0000"/>
                </a:solidFill>
                <a:latin typeface="メイリオ" panose="020B0604030504040204" pitchFamily="50" charset="-128"/>
                <a:ea typeface="メイリオ" panose="020B0604030504040204" pitchFamily="50" charset="-128"/>
              </a:rPr>
              <a:t>　</a:t>
            </a:r>
            <a:r>
              <a:rPr lang="ja-JP" altLang="en-US" sz="1400" b="1" u="sng" dirty="0">
                <a:solidFill>
                  <a:srgbClr val="FF0000"/>
                </a:solidFill>
                <a:latin typeface="メイリオ" panose="020B0604030504040204" pitchFamily="50" charset="-128"/>
                <a:ea typeface="メイリオ" panose="020B0604030504040204" pitchFamily="50" charset="-128"/>
              </a:rPr>
              <a:t>次に記載する方は申請が原則必要</a:t>
            </a:r>
            <a:r>
              <a:rPr lang="ja-JP" altLang="en-US" sz="1400" dirty="0">
                <a:latin typeface="メイリオ" panose="020B0604030504040204" pitchFamily="50" charset="-128"/>
                <a:ea typeface="メイリオ" panose="020B0604030504040204" pitchFamily="50" charset="-128"/>
              </a:rPr>
              <a:t>です。</a:t>
            </a:r>
          </a:p>
          <a:p>
            <a:pPr marL="179388" indent="-179388"/>
            <a:r>
              <a:rPr lang="ja-JP" altLang="en-US" sz="1400" dirty="0">
                <a:latin typeface="メイリオ" panose="020B0604030504040204" pitchFamily="50" charset="-128"/>
                <a:ea typeface="メイリオ" panose="020B0604030504040204" pitchFamily="50" charset="-128"/>
              </a:rPr>
              <a:t>　（１）令和８年７</a:t>
            </a:r>
            <a:r>
              <a:rPr lang="ja-JP" altLang="en-US" sz="1400" dirty="0">
                <a:latin typeface="メイリオ" panose="020B0604030504040204" pitchFamily="50" charset="-128"/>
                <a:ea typeface="メイリオ" panose="020B0604030504040204" pitchFamily="50" charset="-128"/>
              </a:rPr>
              <a:t>月２日から令和９年３月３１</a:t>
            </a:r>
            <a:r>
              <a:rPr lang="ja-JP" altLang="en-US" sz="1400" dirty="0">
                <a:latin typeface="メイリオ" panose="020B0604030504040204" pitchFamily="50" charset="-128"/>
                <a:ea typeface="メイリオ" panose="020B0604030504040204" pitchFamily="50" charset="-128"/>
              </a:rPr>
              <a:t>日までに出生した児童の保護者</a:t>
            </a:r>
            <a:endParaRPr lang="en-US" altLang="ja-JP" sz="1400" dirty="0">
              <a:latin typeface="メイリオ" panose="020B0604030504040204" pitchFamily="50" charset="-128"/>
              <a:ea typeface="メイリオ" panose="020B0604030504040204" pitchFamily="50" charset="-128"/>
            </a:endParaRPr>
          </a:p>
          <a:p>
            <a:pPr marL="355600" indent="-355600"/>
            <a:r>
              <a:rPr lang="ja-JP" altLang="en-US" sz="1400" dirty="0">
                <a:latin typeface="メイリオ" panose="020B0604030504040204" pitchFamily="50" charset="-128"/>
                <a:ea typeface="メイリオ" panose="020B0604030504040204" pitchFamily="50" charset="-128"/>
              </a:rPr>
              <a:t>　（２）基準日</a:t>
            </a:r>
            <a:r>
              <a:rPr lang="ja-JP" altLang="en-US" sz="1400" dirty="0">
                <a:latin typeface="メイリオ" panose="020B0604030504040204" pitchFamily="50" charset="-128"/>
                <a:ea typeface="メイリオ" panose="020B0604030504040204" pitchFamily="50" charset="-128"/>
              </a:rPr>
              <a:t>時点で阿波市から児童手当を受給していない児童の保護者</a:t>
            </a:r>
            <a:endParaRPr lang="en-US" altLang="ja-JP" sz="1400" dirty="0">
              <a:latin typeface="メイリオ" panose="020B0604030504040204" pitchFamily="50" charset="-128"/>
              <a:ea typeface="メイリオ" panose="020B0604030504040204" pitchFamily="50" charset="-128"/>
            </a:endParaRPr>
          </a:p>
          <a:p>
            <a:pPr marL="355600" indent="-355600"/>
            <a:r>
              <a:rPr lang="ja-JP" altLang="en-US" sz="1400" dirty="0">
                <a:latin typeface="メイリオ" panose="020B0604030504040204" pitchFamily="50" charset="-128"/>
                <a:ea typeface="メイリオ" panose="020B0604030504040204" pitchFamily="50" charset="-128"/>
              </a:rPr>
              <a:t>　</a:t>
            </a:r>
            <a:r>
              <a:rPr lang="ja-JP" altLang="en-US" sz="1400" b="1" dirty="0">
                <a:latin typeface="メイリオ" panose="020B0604030504040204" pitchFamily="50" charset="-128"/>
                <a:ea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rPr>
              <a:t>なお、対象の方には９月上旬頃より順次申請書を送付しますので、受給を希望する場合は申請書を提出してください。</a:t>
            </a:r>
            <a:endParaRPr lang="ja-JP" altLang="en-US" sz="1400" b="1" dirty="0">
              <a:latin typeface="メイリオ" panose="020B0604030504040204" pitchFamily="50" charset="-128"/>
              <a:ea typeface="メイリオ" panose="020B0604030504040204" pitchFamily="50" charset="-128"/>
            </a:endParaRPr>
          </a:p>
          <a:p>
            <a:pPr marL="355600" indent="-355600"/>
            <a:r>
              <a:rPr lang="ja-JP" altLang="en-US" sz="1400" dirty="0">
                <a:latin typeface="メイリオ" panose="020B0604030504040204" pitchFamily="50" charset="-128"/>
                <a:ea typeface="メイリオ" panose="020B0604030504040204" pitchFamily="50" charset="-128"/>
              </a:rPr>
              <a:t>　※</a:t>
            </a:r>
            <a:r>
              <a:rPr lang="ja-JP" altLang="en-US" sz="1400" dirty="0">
                <a:latin typeface="メイリオ" panose="020B0604030504040204" pitchFamily="50" charset="-128"/>
                <a:ea typeface="メイリオ" panose="020B0604030504040204" pitchFamily="50" charset="-128"/>
              </a:rPr>
              <a:t>所属庁から児童手当を受給している公務員（下記「公務員の方へ」を参照）</a:t>
            </a:r>
            <a:endParaRPr lang="ja-JP" altLang="en-US" sz="1400" dirty="0">
              <a:latin typeface="メイリオ" panose="020B0604030504040204" pitchFamily="50" charset="-128"/>
              <a:ea typeface="メイリオ" panose="020B0604030504040204" pitchFamily="50" charset="-128"/>
            </a:endParaRPr>
          </a:p>
        </p:txBody>
      </p:sp>
      <p:grpSp>
        <p:nvGrpSpPr>
          <p:cNvPr id="1148" name="グループ化 11"/>
          <p:cNvGrpSpPr/>
          <p:nvPr/>
        </p:nvGrpSpPr>
        <p:grpSpPr>
          <a:xfrm>
            <a:off x="97639" y="7522373"/>
            <a:ext cx="6658108" cy="789372"/>
            <a:chOff x="97639" y="7246299"/>
            <a:chExt cx="3276000" cy="920934"/>
          </a:xfrm>
        </p:grpSpPr>
        <p:sp>
          <p:nvSpPr>
            <p:cNvPr id="1149" name="角丸四角形 19"/>
            <p:cNvSpPr/>
            <p:nvPr/>
          </p:nvSpPr>
          <p:spPr>
            <a:xfrm>
              <a:off x="97639" y="7246540"/>
              <a:ext cx="3276000" cy="920693"/>
            </a:xfrm>
            <a:prstGeom prst="roundRect">
              <a:avLst>
                <a:gd name="adj" fmla="val 3630"/>
              </a:avLst>
            </a:prstGeom>
            <a:ln w="38100">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lIns="36000" tIns="72000" rIns="36000" bIns="72000" rtlCol="0" anchor="t" anchorCtr="0"/>
            <a:lstStyle/>
            <a:p>
              <a:pPr>
                <a:lnSpc>
                  <a:spcPts val="2200"/>
                </a:lnSpc>
              </a:pPr>
              <a:endParaRPr kumimoji="1" lang="en-US" altLang="ja-JP" sz="2000" dirty="0">
                <a:solidFill>
                  <a:prstClr val="black"/>
                </a:solidFill>
                <a:latin typeface="メイリオ" panose="020B0604030504040204" pitchFamily="50" charset="-128"/>
                <a:ea typeface="メイリオ" panose="020B0604030504040204" pitchFamily="50" charset="-128"/>
              </a:endParaRPr>
            </a:p>
            <a:p>
              <a:pPr algn="ctr"/>
              <a:r>
                <a:rPr kumimoji="1" lang="ja-JP" altLang="en-US" sz="1400" dirty="0">
                  <a:solidFill>
                    <a:prstClr val="black"/>
                  </a:solidFill>
                  <a:latin typeface="メイリオ" panose="020B0604030504040204" pitchFamily="50" charset="-128"/>
                  <a:ea typeface="メイリオ" panose="020B0604030504040204" pitchFamily="50" charset="-128"/>
                </a:rPr>
                <a:t>　</a:t>
              </a:r>
              <a:r>
                <a:rPr kumimoji="1" lang="ja-JP" altLang="en-US" sz="1400" dirty="0">
                  <a:solidFill>
                    <a:prstClr val="black"/>
                  </a:solidFill>
                  <a:latin typeface="メイリオ" panose="020B0604030504040204" pitchFamily="50" charset="-128"/>
                  <a:ea typeface="メイリオ" panose="020B0604030504040204" pitchFamily="50" charset="-128"/>
                </a:rPr>
                <a:t>阿波市子育て支援課（阿波市役所 本庁 1階 窓口番号㉒）</a:t>
              </a:r>
              <a:endParaRPr kumimoji="1" lang="en-US" altLang="ja-JP" sz="1400" dirty="0">
                <a:solidFill>
                  <a:prstClr val="black"/>
                </a:solidFill>
                <a:latin typeface="メイリオ" panose="020B0604030504040204" pitchFamily="50" charset="-128"/>
                <a:ea typeface="メイリオ" panose="020B0604030504040204" pitchFamily="50" charset="-128"/>
              </a:endParaRPr>
            </a:p>
            <a:p>
              <a:pPr algn="ctr"/>
              <a:r>
                <a:rPr kumimoji="1" lang="ja-JP" altLang="en-US" sz="1400" dirty="0">
                  <a:solidFill>
                    <a:prstClr val="black"/>
                  </a:solidFill>
                  <a:latin typeface="メイリオ" panose="020B0604030504040204" pitchFamily="50" charset="-128"/>
                  <a:ea typeface="メイリオ" panose="020B0604030504040204" pitchFamily="50" charset="-128"/>
                </a:rPr>
                <a:t>　</a:t>
              </a:r>
              <a:r>
                <a:rPr kumimoji="1" lang="ja-JP" altLang="en-US" sz="1400" dirty="0">
                  <a:solidFill>
                    <a:prstClr val="black"/>
                  </a:solidFill>
                  <a:latin typeface="メイリオ" panose="020B0604030504040204" pitchFamily="50" charset="-128"/>
                  <a:ea typeface="メイリオ" panose="020B0604030504040204" pitchFamily="50" charset="-128"/>
                </a:rPr>
                <a:t>☎０８８３－３６－６８１３　受付時間9:00～17:00（土日祝を除く）</a:t>
              </a:r>
              <a:endParaRPr kumimoji="1" lang="en-US" altLang="ja-JP" sz="1200" b="1" dirty="0">
                <a:solidFill>
                  <a:srgbClr val="FF0000"/>
                </a:solidFill>
                <a:latin typeface="メイリオ" panose="020B0604030504040204" pitchFamily="50" charset="-128"/>
                <a:ea typeface="メイリオ" panose="020B0604030504040204" pitchFamily="50" charset="-128"/>
              </a:endParaRPr>
            </a:p>
          </p:txBody>
        </p:sp>
        <p:sp>
          <p:nvSpPr>
            <p:cNvPr id="1150" name="角丸四角形 19"/>
            <p:cNvSpPr/>
            <p:nvPr/>
          </p:nvSpPr>
          <p:spPr>
            <a:xfrm>
              <a:off x="97640" y="7246299"/>
              <a:ext cx="3275999" cy="288000"/>
            </a:xfrm>
            <a:prstGeom prst="roundRect">
              <a:avLst>
                <a:gd name="adj" fmla="val 10882"/>
              </a:avLst>
            </a:prstGeom>
            <a:solidFill>
              <a:schemeClr val="accent2">
                <a:lumMod val="75000"/>
              </a:schemeClr>
            </a:solidFill>
            <a:ln w="28575">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lIns="36000" tIns="72000" rIns="36000" bIns="72000" rtlCol="0" anchor="ctr" anchorCtr="0"/>
            <a:lstStyle/>
            <a:p>
              <a:pPr algn="ctr"/>
              <a:r>
                <a:rPr kumimoji="1" lang="ja-JP" altLang="en-US" sz="1600" b="1" dirty="0">
                  <a:solidFill>
                    <a:schemeClr val="bg1"/>
                  </a:solidFill>
                  <a:latin typeface="メイリオ" panose="020B0604030504040204" pitchFamily="50" charset="-128"/>
                  <a:ea typeface="メイリオ" panose="020B0604030504040204" pitchFamily="50" charset="-128"/>
                </a:rPr>
                <a:t>お問い合わせ先（ 申請窓口）</a:t>
              </a:r>
              <a:endParaRPr kumimoji="1" lang="en-US" altLang="ja-JP" sz="1600" b="1" dirty="0">
                <a:solidFill>
                  <a:schemeClr val="bg1"/>
                </a:solidFill>
                <a:latin typeface="メイリオ" panose="020B0604030504040204" pitchFamily="50" charset="-128"/>
                <a:ea typeface="メイリオ" panose="020B0604030504040204" pitchFamily="50" charset="-128"/>
              </a:endParaRPr>
            </a:p>
          </p:txBody>
        </p:sp>
      </p:grpSp>
      <p:sp>
        <p:nvSpPr>
          <p:cNvPr id="1151" name="角丸四角形 19"/>
          <p:cNvSpPr/>
          <p:nvPr/>
        </p:nvSpPr>
        <p:spPr>
          <a:xfrm>
            <a:off x="60693" y="6499035"/>
            <a:ext cx="6732000" cy="915009"/>
          </a:xfrm>
          <a:prstGeom prst="roundRect">
            <a:avLst>
              <a:gd name="adj" fmla="val 10882"/>
            </a:avLst>
          </a:prstGeom>
          <a:ln w="28575"/>
        </p:spPr>
        <p:style>
          <a:lnRef idx="2">
            <a:schemeClr val="accent2"/>
          </a:lnRef>
          <a:fillRef idx="1">
            <a:schemeClr val="lt1"/>
          </a:fillRef>
          <a:effectRef idx="0">
            <a:schemeClr val="accent2"/>
          </a:effectRef>
          <a:fontRef idx="minor">
            <a:schemeClr val="dk1"/>
          </a:fontRef>
        </p:style>
        <p:txBody>
          <a:bodyPr lIns="36000" tIns="72000" rIns="36000" bIns="72000" rtlCol="0" anchor="t" anchorCtr="0"/>
          <a:lstStyle/>
          <a:p>
            <a:pPr marL="85725" indent="-85725">
              <a:tabLst>
                <a:tab pos="87313" algn="l"/>
              </a:tabLst>
            </a:pPr>
            <a:r>
              <a:rPr lang="ja-JP" altLang="en-US" sz="1200" b="1" dirty="0">
                <a:latin typeface="メイリオ" panose="020B0604030504040204" pitchFamily="50" charset="-128"/>
                <a:ea typeface="メイリオ" panose="020B0604030504040204" pitchFamily="50" charset="-128"/>
              </a:rPr>
              <a:t>～公務員の方へ～</a:t>
            </a:r>
            <a:endParaRPr lang="en-US" altLang="ja-JP" sz="1200" b="1" dirty="0">
              <a:latin typeface="メイリオ" panose="020B0604030504040204" pitchFamily="50" charset="-128"/>
              <a:ea typeface="メイリオ" panose="020B0604030504040204" pitchFamily="50" charset="-128"/>
            </a:endParaRPr>
          </a:p>
          <a:p>
            <a:pPr marL="85725" indent="-85725">
              <a:tabLst>
                <a:tab pos="87313" algn="l"/>
              </a:tabLst>
            </a:pPr>
            <a:r>
              <a:rPr lang="ja-JP" altLang="en-US" sz="1400" b="1" dirty="0">
                <a:latin typeface="メイリオ" panose="020B0604030504040204" pitchFamily="50" charset="-128"/>
                <a:ea typeface="メイリオ" panose="020B0604030504040204" pitchFamily="50" charset="-128"/>
              </a:rPr>
              <a:t>　給付金のご案内を送付しますので、内容等ご確認ください。昨年度の「物価高対応子育て応援手当」を阿波市から受給された方は原則申請が不要です。それ以外の方で受給を希望する場合は申請書を提出してください。</a:t>
            </a:r>
            <a:endParaRPr kumimoji="1" lang="ja-JP" altLang="en-US" sz="1200" dirty="0">
              <a:latin typeface="メイリオ" panose="020B0604030504040204" pitchFamily="50" charset="-128"/>
              <a:ea typeface="メイリオ" panose="020B0604030504040204" pitchFamily="50" charset="-128"/>
            </a:endParaRPr>
          </a:p>
        </p:txBody>
      </p:sp>
      <p:sp>
        <p:nvSpPr>
          <p:cNvPr id="1152" name="角丸四角形 37"/>
          <p:cNvSpPr/>
          <p:nvPr/>
        </p:nvSpPr>
        <p:spPr>
          <a:xfrm>
            <a:off x="63000" y="46612"/>
            <a:ext cx="6732000" cy="1695892"/>
          </a:xfrm>
          <a:prstGeom prst="roundRect">
            <a:avLst>
              <a:gd name="adj" fmla="val 9083"/>
            </a:avLst>
          </a:prstGeom>
          <a:ln w="28575"/>
        </p:spPr>
        <p:style>
          <a:lnRef idx="2">
            <a:schemeClr val="accent2"/>
          </a:lnRef>
          <a:fillRef idx="1">
            <a:schemeClr val="lt1"/>
          </a:fillRef>
          <a:effectRef idx="0">
            <a:schemeClr val="accent2"/>
          </a:effectRef>
          <a:fontRef idx="minor">
            <a:schemeClr val="dk1"/>
          </a:fontRef>
        </p:style>
        <p:txBody>
          <a:bodyPr tIns="108000" rtlCol="0" anchor="t"/>
          <a:lstStyle/>
          <a:p>
            <a:r>
              <a:rPr lang="ja-JP" altLang="en-US" sz="1400" b="1" u="sng" dirty="0">
                <a:solidFill>
                  <a:schemeClr val="tx1"/>
                </a:solidFill>
                <a:latin typeface="メイリオ" panose="020B0604030504040204" pitchFamily="50" charset="-128"/>
                <a:ea typeface="メイリオ" panose="020B0604030504040204" pitchFamily="50" charset="-128"/>
              </a:rPr>
              <a:t>５．どんな方法でもらえるの？</a:t>
            </a:r>
            <a:r>
              <a:rPr lang="en-US" altLang="ja-JP" sz="1400" b="1" u="sng" dirty="0">
                <a:solidFill>
                  <a:schemeClr val="tx1"/>
                </a:solidFill>
                <a:latin typeface="メイリオ" panose="020B0604030504040204" pitchFamily="50" charset="-128"/>
                <a:ea typeface="メイリオ" panose="020B0604030504040204" pitchFamily="50" charset="-128"/>
              </a:rPr>
              <a:t>【</a:t>
            </a:r>
            <a:r>
              <a:rPr lang="ja-JP" altLang="en-US" sz="1400" b="1" u="sng" dirty="0">
                <a:solidFill>
                  <a:schemeClr val="tx1"/>
                </a:solidFill>
                <a:latin typeface="メイリオ" panose="020B0604030504040204" pitchFamily="50" charset="-128"/>
                <a:ea typeface="メイリオ" panose="020B0604030504040204" pitchFamily="50" charset="-128"/>
              </a:rPr>
              <a:t>支給方法</a:t>
            </a:r>
            <a:r>
              <a:rPr lang="en-US" altLang="ja-JP" sz="1400" b="1" u="sng" dirty="0">
                <a:solidFill>
                  <a:schemeClr val="tx1"/>
                </a:solidFill>
                <a:latin typeface="メイリオ" panose="020B0604030504040204" pitchFamily="50" charset="-128"/>
                <a:ea typeface="メイリオ" panose="020B0604030504040204" pitchFamily="50" charset="-128"/>
              </a:rPr>
              <a:t>】</a:t>
            </a:r>
            <a:endParaRPr lang="ja-JP" altLang="en-US" sz="1400" u="sng"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rPr>
              <a:t>　（１）児童手当受給者</a:t>
            </a:r>
          </a:p>
          <a:p>
            <a:pPr marL="179388" indent="-179388"/>
            <a:r>
              <a:rPr lang="ja-JP" altLang="en-US" sz="1600" dirty="0">
                <a:solidFill>
                  <a:schemeClr val="tx1"/>
                </a:solidFill>
                <a:latin typeface="メイリオ" panose="020B0604030504040204" pitchFamily="50" charset="-128"/>
                <a:ea typeface="メイリオ" panose="020B0604030504040204" pitchFamily="50" charset="-128"/>
              </a:rPr>
              <a:t>　　</a:t>
            </a:r>
            <a:r>
              <a:rPr lang="ja-JP" altLang="en-US" sz="1400" b="1" dirty="0">
                <a:solidFill>
                  <a:srgbClr val="FF0000"/>
                </a:solidFill>
                <a:latin typeface="メイリオ" panose="020B0604030504040204" pitchFamily="50" charset="-128"/>
                <a:ea typeface="メイリオ" panose="020B0604030504040204" pitchFamily="50" charset="-128"/>
              </a:rPr>
              <a:t>原則、</a:t>
            </a:r>
            <a:r>
              <a:rPr lang="ja-JP" altLang="en-US" sz="1400" b="1" u="sng" dirty="0">
                <a:solidFill>
                  <a:srgbClr val="FF0000"/>
                </a:solidFill>
                <a:latin typeface="メイリオ" panose="020B0604030504040204" pitchFamily="50" charset="-128"/>
                <a:ea typeface="メイリオ" panose="020B0604030504040204" pitchFamily="50" charset="-128"/>
              </a:rPr>
              <a:t>児童手当受給口座か、届出書により届け出た口座</a:t>
            </a:r>
            <a:r>
              <a:rPr lang="ja-JP" altLang="en-US" sz="1400" dirty="0">
                <a:solidFill>
                  <a:schemeClr val="tx1"/>
                </a:solidFill>
                <a:latin typeface="メイリオ" panose="020B0604030504040204" pitchFamily="50" charset="-128"/>
                <a:ea typeface="メイリオ" panose="020B0604030504040204" pitchFamily="50" charset="-128"/>
              </a:rPr>
              <a:t>に振り込みます。</a:t>
            </a:r>
          </a:p>
          <a:p>
            <a:r>
              <a:rPr lang="ja-JP" altLang="en-US" sz="1400" dirty="0">
                <a:solidFill>
                  <a:schemeClr val="tx1"/>
                </a:solidFill>
                <a:latin typeface="メイリオ" panose="020B0604030504040204" pitchFamily="50" charset="-128"/>
                <a:ea typeface="メイリオ" panose="020B0604030504040204" pitchFamily="50" charset="-128"/>
              </a:rPr>
              <a:t>　（２）申請を行った保護者（「６」の対象者）</a:t>
            </a:r>
          </a:p>
          <a:p>
            <a:r>
              <a:rPr lang="ja-JP" altLang="en-US" sz="1600" dirty="0">
                <a:solidFill>
                  <a:schemeClr val="tx1"/>
                </a:solidFill>
                <a:latin typeface="メイリオ" panose="020B0604030504040204" pitchFamily="50" charset="-128"/>
                <a:ea typeface="メイリオ" panose="020B0604030504040204" pitchFamily="50" charset="-128"/>
              </a:rPr>
              <a:t>　　</a:t>
            </a:r>
            <a:r>
              <a:rPr lang="ja-JP" altLang="en-US" sz="1400" b="1" u="sng" dirty="0">
                <a:solidFill>
                  <a:srgbClr val="FF0000"/>
                </a:solidFill>
                <a:latin typeface="メイリオ" panose="020B0604030504040204" pitchFamily="50" charset="-128"/>
                <a:ea typeface="メイリオ" panose="020B0604030504040204" pitchFamily="50" charset="-128"/>
              </a:rPr>
              <a:t>申請書で指定した口座</a:t>
            </a:r>
            <a:r>
              <a:rPr lang="ja-JP" altLang="en-US" sz="1400" dirty="0">
                <a:solidFill>
                  <a:schemeClr val="tx1"/>
                </a:solidFill>
                <a:latin typeface="メイリオ" panose="020B0604030504040204" pitchFamily="50" charset="-128"/>
                <a:ea typeface="メイリオ" panose="020B0604030504040204" pitchFamily="50" charset="-128"/>
              </a:rPr>
              <a:t>に振り込みます。</a:t>
            </a:r>
            <a:endParaRPr lang="en-US" altLang="ja-JP" sz="1400" dirty="0">
              <a:solidFill>
                <a:schemeClr val="tx1"/>
              </a:solidFill>
              <a:latin typeface="メイリオ" panose="020B0604030504040204" pitchFamily="50" charset="-128"/>
              <a:ea typeface="メイリオ" panose="020B0604030504040204" pitchFamily="50" charset="-128"/>
            </a:endParaRPr>
          </a:p>
          <a:p>
            <a:pPr marL="265113" indent="-265113"/>
            <a:r>
              <a:rPr lang="ja-JP" altLang="en-US" sz="1200" dirty="0">
                <a:solidFill>
                  <a:schemeClr val="tx1"/>
                </a:solidFill>
                <a:latin typeface="メイリオ" panose="020B0604030504040204" pitchFamily="50" charset="-128"/>
                <a:ea typeface="メイリオ" panose="020B0604030504040204" pitchFamily="50" charset="-128"/>
              </a:rPr>
              <a:t>　注）口座が解約・変更等により振込みができない場合は支給されませんので、必ず下記の</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marL="265113" indent="-265113"/>
            <a:r>
              <a:rPr lang="ja-JP" altLang="en-US" sz="1200" dirty="0">
                <a:solidFill>
                  <a:schemeClr val="tx1"/>
                </a:solidFill>
                <a:latin typeface="メイリオ" panose="020B0604030504040204" pitchFamily="50" charset="-128"/>
                <a:ea typeface="メイリオ" panose="020B0604030504040204" pitchFamily="50" charset="-128"/>
              </a:rPr>
              <a:t>　</a:t>
            </a:r>
            <a:r>
              <a:rPr lang="ja-JP" altLang="en-US" sz="1200" dirty="0">
                <a:solidFill>
                  <a:schemeClr val="tx1"/>
                </a:solidFill>
                <a:latin typeface="メイリオ" panose="020B0604030504040204" pitchFamily="50" charset="-128"/>
                <a:ea typeface="メイリオ" panose="020B0604030504040204" pitchFamily="50" charset="-128"/>
              </a:rPr>
              <a:t>窓口にご連絡ください。</a:t>
            </a:r>
            <a:endParaRPr lang="ja-JP" altLang="en-US" sz="1200" dirty="0">
              <a:solidFill>
                <a:schemeClr val="tx1"/>
              </a:solidFill>
              <a:latin typeface="メイリオ" panose="020B0604030504040204" pitchFamily="50" charset="-128"/>
              <a:ea typeface="メイリオ" panose="020B0604030504040204" pitchFamily="50" charset="-128"/>
            </a:endParaRPr>
          </a:p>
          <a:p>
            <a:endParaRPr lang="ja-JP" altLang="en-US" sz="1600" dirty="0">
              <a:solidFill>
                <a:schemeClr val="tx1"/>
              </a:solidFill>
              <a:latin typeface="メイリオ" panose="020B0604030504040204" pitchFamily="50" charset="-128"/>
              <a:ea typeface="メイリオ" panose="020B0604030504040204" pitchFamily="50" charset="-128"/>
            </a:endParaRPr>
          </a:p>
        </p:txBody>
      </p:sp>
      <p:sp>
        <p:nvSpPr>
          <p:cNvPr id="1153" name="角丸四角形 19"/>
          <p:cNvSpPr/>
          <p:nvPr/>
        </p:nvSpPr>
        <p:spPr>
          <a:xfrm>
            <a:off x="60693" y="3578648"/>
            <a:ext cx="6732000" cy="1188608"/>
          </a:xfrm>
          <a:prstGeom prst="roundRect">
            <a:avLst>
              <a:gd name="adj" fmla="val 6372"/>
            </a:avLst>
          </a:prstGeom>
          <a:ln w="28575"/>
        </p:spPr>
        <p:style>
          <a:lnRef idx="2">
            <a:schemeClr val="accent2"/>
          </a:lnRef>
          <a:fillRef idx="1">
            <a:schemeClr val="lt1"/>
          </a:fillRef>
          <a:effectRef idx="0">
            <a:schemeClr val="accent2"/>
          </a:effectRef>
          <a:fontRef idx="minor">
            <a:schemeClr val="dk1"/>
          </a:fontRef>
        </p:style>
        <p:txBody>
          <a:bodyPr lIns="36000" tIns="72000" rIns="36000" bIns="72000" rtlCol="0" anchor="t" anchorCtr="0"/>
          <a:lstStyle/>
          <a:p>
            <a:pPr marL="0" marR="0" lvl="0" indent="0" algn="l" defTabSz="457200" rtl="0" eaLnBrk="1" fontAlgn="auto" latinLnBrk="0" hangingPunct="1">
              <a:lnSpc>
                <a:spcPts val="15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７．こんな</a:t>
            </a:r>
            <a:r>
              <a:rPr lang="ja-JP" altLang="en-US" sz="1400" b="1" u="sng" dirty="0">
                <a:solidFill>
                  <a:prstClr val="black"/>
                </a:solidFill>
                <a:latin typeface="メイリオ" panose="020B0604030504040204" pitchFamily="50" charset="-128"/>
                <a:ea typeface="メイリオ" panose="020B0604030504040204" pitchFamily="50" charset="-128"/>
              </a:rPr>
              <a:t>ときはどうなるの</a:t>
            </a: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ja-JP" altLang="en-US" sz="11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■基準日以降に</a:t>
            </a:r>
            <a:r>
              <a:rPr kumimoji="0" lang="ja-JP" altLang="en-US" sz="1400" b="1" i="0" u="sng"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引っ越した場合</a:t>
            </a: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はどうなりますか？</a:t>
            </a:r>
            <a:endParaRPr kumimoji="0" lang="ja-JP" altLang="en-US"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80975" lvl="0" indent="-180975">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lang="ja-JP" altLang="en-US" sz="1400" b="1" dirty="0">
                <a:solidFill>
                  <a:srgbClr val="FF0000"/>
                </a:solidFill>
                <a:latin typeface="メイリオ" panose="020B0604030504040204" pitchFamily="50" charset="-128"/>
                <a:ea typeface="メイリオ" panose="020B0604030504040204" pitchFamily="50" charset="-128"/>
              </a:rPr>
              <a:t>　</a:t>
            </a:r>
            <a:r>
              <a:rPr lang="ja-JP" altLang="en-US" sz="1400" b="1" u="sng" dirty="0">
                <a:solidFill>
                  <a:srgbClr val="FF0000"/>
                </a:solidFill>
                <a:latin typeface="メイリオ" panose="020B0604030504040204" pitchFamily="50" charset="-128"/>
                <a:ea typeface="メイリオ" panose="020B0604030504040204" pitchFamily="50" charset="-128"/>
              </a:rPr>
              <a:t>基準日時点で阿波市内に住民登録がある場合は、支給対象となりますので、　</a:t>
            </a:r>
            <a:endParaRPr lang="ja-JP" altLang="en-US" sz="1400" b="1" u="sng" dirty="0">
              <a:solidFill>
                <a:srgbClr val="FF0000"/>
              </a:solidFill>
              <a:latin typeface="メイリオ" panose="020B0604030504040204" pitchFamily="50" charset="-128"/>
              <a:ea typeface="メイリオ" panose="020B0604030504040204" pitchFamily="50" charset="-128"/>
            </a:endParaRPr>
          </a:p>
          <a:p>
            <a:pPr marL="180975" lvl="0" indent="-180975">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阿波市から児童手当を受給していた口座もしくは</a:t>
            </a:r>
            <a:r>
              <a:rPr lang="ja-JP" altLang="en-US" sz="1400" dirty="0">
                <a:solidFill>
                  <a:prstClr val="black"/>
                </a:solidFill>
                <a:latin typeface="メイリオ" panose="020B0604030504040204" pitchFamily="50" charset="-128"/>
                <a:ea typeface="メイリオ" panose="020B0604030504040204" pitchFamily="50" charset="-128"/>
              </a:rPr>
              <a:t>届出書により</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届け出た口座に</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80975" lvl="0" indent="-180975">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4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振り込まれます</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。その他</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ご不明な点があれば、お問い合わせください。</a:t>
            </a:r>
            <a:endPar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54" name="角丸四角形 47"/>
          <p:cNvSpPr/>
          <p:nvPr/>
        </p:nvSpPr>
        <p:spPr>
          <a:xfrm>
            <a:off x="60693" y="4856041"/>
            <a:ext cx="6732000" cy="1556868"/>
          </a:xfrm>
          <a:prstGeom prst="roundRect">
            <a:avLst>
              <a:gd name="adj" fmla="val 6372"/>
            </a:avLst>
          </a:prstGeom>
          <a:ln w="28575"/>
        </p:spPr>
        <p:style>
          <a:lnRef idx="2">
            <a:schemeClr val="accent2"/>
          </a:lnRef>
          <a:fillRef idx="1">
            <a:schemeClr val="lt1"/>
          </a:fillRef>
          <a:effectRef idx="0">
            <a:schemeClr val="accent2"/>
          </a:effectRef>
          <a:fontRef idx="minor">
            <a:schemeClr val="dk1"/>
          </a:fontRef>
        </p:style>
        <p:txBody>
          <a:bodyPr lIns="36000" tIns="72000" rIns="36000" bIns="72000" rtlCol="0" anchor="t" anchorCtr="0"/>
          <a:lstStyle/>
          <a:p>
            <a:pPr marL="0" marR="0" lvl="0" indent="0" algn="l" defTabSz="457200" rtl="0" eaLnBrk="1" fontAlgn="auto" latinLnBrk="0" hangingPunct="1">
              <a:lnSpc>
                <a:spcPts val="15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８．支給に関する留意事項</a:t>
            </a:r>
            <a:endParaRPr lang="ja-JP" altLang="en-US"/>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※申請期限までに、必要な手続き・修正が行われなかったものについては、</a:t>
            </a:r>
            <a:endParaRPr lang="ja-JP" altLang="en-US" b="0" u="none"/>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給付金の受給を辞退したものとみなします。</a:t>
            </a:r>
            <a:endPar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※本給付金の要件を満たさないことが判明した場合は、本給付金受給後でも</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返還などの手続きが必要となります。</a:t>
            </a:r>
            <a:endPar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児童との関係が住民票で確認できない場合は、養育者であることを確認できる</a:t>
            </a:r>
            <a:endPar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戸籍謄本等を提出していただくことがあります。</a:t>
            </a:r>
            <a:endPar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97317083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vt="http://schemas.openxmlformats.org/officeDocument/2006/docPropsVTypes" xmlns="http://schemas.openxmlformats.org/officeDocument/2006/extended-properties">
  <Template>Office Theme</Template>
  <TotalTime>1125</TotalTime>
  <Words>1225</Words>
  <Application>JUST Focus</Application>
  <Paragraphs>73</Paragraph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メイリオ</vt:lpstr>
      <vt:lpstr>游ゴシック</vt:lpstr>
      <vt:lpstr>Arial</vt:lpstr>
      <vt:lpstr>Calibri</vt:lpstr>
      <vt:lpstr>Calibri Light</vt:lpstr>
      <vt:lpstr>Office Theme</vt:lpstr>
      <vt:lpstr>PowerPoint プレゼンテーション</vt:lpstr>
      <vt:lpstr>PowerPoint プレゼンテーション</vt:lpstr>
      <vt:lpstr>PowerPoint プレゼンテーション</vt:lpstr>
      <vt:lpstr>PowerPoint プレゼンテーション</vt:lpstr>
    </vt:vector>
  </TitlesOfParts>
  <Company>内閣府</Company>
  <LinksUpToDate>false</LinksUpToDate>
  <SharedDoc>false</SharedDoc>
  <HyperlinksChanged>false</HyperlinksChanged>
  <AppVersion>5.0.1</AppVersion>
  <PresentationFormat>ユーザー設定</PresentationFormat>
  <Slides>2</Slides>
  <Notes>1</Notes>
  <HiddenSlides>0</HiddenSlides>
  <MMClips>0</MMClips>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プレゼンテーション</dc:title>
  <dc:creator>矢澤　雅弘(子ども･子育て本部)</dc:creator>
  <cp:lastModifiedBy>吉川 凌平</cp:lastModifiedBy>
  <cp:lastPrinted>2025-12-04T09:04:23Z</cp:lastPrinted>
  <dcterms:created xsi:type="dcterms:W3CDTF">2020-04-07T04:57:46Z</dcterms:created>
  <dcterms:modified xsi:type="dcterms:W3CDTF">2026-07-13T04:42:50Z</dcterms:modified>
  <cp:revision>19</cp:revision>
</cp:coreProperties>
</file>

<file path=docProps/custom.xml><?xml version="1.0" encoding="utf-8"?>
<Properties xmlns:vt="http://schemas.openxmlformats.org/officeDocument/2006/docPropsVTypes" xmlns="http://schemas.openxmlformats.org/officeDocument/2006/custom-properties">
  <property fmtid="{D5CDD505-2E9C-101B-9397-08002B2CF9AE}" pid="2" name="ContentTypeId">
    <vt:lpwstr>0x01010038CDF66DC5CD2F49A89D595DE601F5BE</vt:lpwstr>
  </property>
  <property fmtid="{D5CDD505-2E9C-101B-9397-08002B2CF9AE}" pid="3" name="MediaServiceImageTags">
    <vt:lpwstr/>
  </property>
</Properties>
</file>